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1" r:id="rId1"/>
    <p:sldMasterId id="2147483672" r:id="rId2"/>
  </p:sldMasterIdLst>
  <p:notesMasterIdLst>
    <p:notesMasterId r:id="rId43"/>
  </p:notesMasterIdLst>
  <p:sldIdLst>
    <p:sldId id="322" r:id="rId3"/>
    <p:sldId id="256" r:id="rId4"/>
    <p:sldId id="257" r:id="rId5"/>
    <p:sldId id="259" r:id="rId6"/>
    <p:sldId id="262" r:id="rId7"/>
    <p:sldId id="261" r:id="rId8"/>
    <p:sldId id="323" r:id="rId9"/>
    <p:sldId id="319" r:id="rId10"/>
    <p:sldId id="318" r:id="rId11"/>
    <p:sldId id="316" r:id="rId12"/>
    <p:sldId id="321" r:id="rId13"/>
    <p:sldId id="317" r:id="rId14"/>
    <p:sldId id="288" r:id="rId15"/>
    <p:sldId id="289" r:id="rId16"/>
    <p:sldId id="290" r:id="rId17"/>
    <p:sldId id="315" r:id="rId18"/>
    <p:sldId id="291" r:id="rId19"/>
    <p:sldId id="292" r:id="rId20"/>
    <p:sldId id="293" r:id="rId21"/>
    <p:sldId id="294" r:id="rId22"/>
    <p:sldId id="295" r:id="rId23"/>
    <p:sldId id="296" r:id="rId24"/>
    <p:sldId id="297" r:id="rId25"/>
    <p:sldId id="298" r:id="rId26"/>
    <p:sldId id="299" r:id="rId27"/>
    <p:sldId id="300" r:id="rId28"/>
    <p:sldId id="301" r:id="rId29"/>
    <p:sldId id="302" r:id="rId30"/>
    <p:sldId id="303" r:id="rId31"/>
    <p:sldId id="304" r:id="rId32"/>
    <p:sldId id="305" r:id="rId33"/>
    <p:sldId id="306" r:id="rId34"/>
    <p:sldId id="307" r:id="rId35"/>
    <p:sldId id="308" r:id="rId36"/>
    <p:sldId id="309" r:id="rId37"/>
    <p:sldId id="310" r:id="rId38"/>
    <p:sldId id="311" r:id="rId39"/>
    <p:sldId id="312" r:id="rId40"/>
    <p:sldId id="313" r:id="rId41"/>
    <p:sldId id="314" r:id="rId42"/>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EBD4"/>
    <a:srgbClr val="D0E1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CC699F-B674-46D8-A02F-A5153AD2E87E}">
  <a:tblStyle styleId="{86CC699F-B674-46D8-A02F-A5153AD2E87E}"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242"/>
    <p:restoredTop sz="94164"/>
  </p:normalViewPr>
  <p:slideViewPr>
    <p:cSldViewPr snapToGrid="0" snapToObjects="1">
      <p:cViewPr varScale="1">
        <p:scale>
          <a:sx n="70" d="100"/>
          <a:sy n="70" d="100"/>
        </p:scale>
        <p:origin x="168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rd, Lindsay" userId="8f2e855a-579b-4a8f-b9f1-39f7b0944a86" providerId="ADAL" clId="{1AE83C44-40C5-844E-87B0-38275044D35B}"/>
    <pc:docChg chg="undo redo custSel addSld delSld modSld">
      <pc:chgData name="Ward, Lindsay" userId="8f2e855a-579b-4a8f-b9f1-39f7b0944a86" providerId="ADAL" clId="{1AE83C44-40C5-844E-87B0-38275044D35B}" dt="2018-07-17T01:26:47.619" v="379" actId="20577"/>
      <pc:docMkLst>
        <pc:docMk/>
      </pc:docMkLst>
      <pc:sldChg chg="modSp">
        <pc:chgData name="Ward, Lindsay" userId="8f2e855a-579b-4a8f-b9f1-39f7b0944a86" providerId="ADAL" clId="{1AE83C44-40C5-844E-87B0-38275044D35B}" dt="2018-07-17T00:58:29.515" v="48" actId="20577"/>
        <pc:sldMkLst>
          <pc:docMk/>
          <pc:sldMk cId="0" sldId="256"/>
        </pc:sldMkLst>
        <pc:spChg chg="mod">
          <ac:chgData name="Ward, Lindsay" userId="8f2e855a-579b-4a8f-b9f1-39f7b0944a86" providerId="ADAL" clId="{1AE83C44-40C5-844E-87B0-38275044D35B}" dt="2018-07-17T00:58:29.515" v="48" actId="20577"/>
          <ac:spMkLst>
            <pc:docMk/>
            <pc:sldMk cId="0" sldId="256"/>
            <ac:spMk id="156" creationId="{00000000-0000-0000-0000-000000000000}"/>
          </ac:spMkLst>
        </pc:spChg>
      </pc:sldChg>
      <pc:sldChg chg="del">
        <pc:chgData name="Ward, Lindsay" userId="8f2e855a-579b-4a8f-b9f1-39f7b0944a86" providerId="ADAL" clId="{1AE83C44-40C5-844E-87B0-38275044D35B}" dt="2018-07-17T00:58:36.375" v="49" actId="2696"/>
        <pc:sldMkLst>
          <pc:docMk/>
          <pc:sldMk cId="0" sldId="258"/>
        </pc:sldMkLst>
      </pc:sldChg>
      <pc:sldChg chg="modSp">
        <pc:chgData name="Ward, Lindsay" userId="8f2e855a-579b-4a8f-b9f1-39f7b0944a86" providerId="ADAL" clId="{1AE83C44-40C5-844E-87B0-38275044D35B}" dt="2018-07-17T01:24:53.859" v="343" actId="948"/>
        <pc:sldMkLst>
          <pc:docMk/>
          <pc:sldMk cId="0" sldId="259"/>
        </pc:sldMkLst>
        <pc:spChg chg="mod">
          <ac:chgData name="Ward, Lindsay" userId="8f2e855a-579b-4a8f-b9f1-39f7b0944a86" providerId="ADAL" clId="{1AE83C44-40C5-844E-87B0-38275044D35B}" dt="2018-07-17T01:24:53.859" v="343" actId="948"/>
          <ac:spMkLst>
            <pc:docMk/>
            <pc:sldMk cId="0" sldId="259"/>
            <ac:spMk id="175" creationId="{00000000-0000-0000-0000-000000000000}"/>
          </ac:spMkLst>
        </pc:spChg>
      </pc:sldChg>
      <pc:sldChg chg="modSp">
        <pc:chgData name="Ward, Lindsay" userId="8f2e855a-579b-4a8f-b9f1-39f7b0944a86" providerId="ADAL" clId="{1AE83C44-40C5-844E-87B0-38275044D35B}" dt="2018-07-17T01:00:48.016" v="149" actId="20577"/>
        <pc:sldMkLst>
          <pc:docMk/>
          <pc:sldMk cId="0" sldId="261"/>
        </pc:sldMkLst>
        <pc:spChg chg="mod">
          <ac:chgData name="Ward, Lindsay" userId="8f2e855a-579b-4a8f-b9f1-39f7b0944a86" providerId="ADAL" clId="{1AE83C44-40C5-844E-87B0-38275044D35B}" dt="2018-07-17T01:00:48.016" v="149" actId="20577"/>
          <ac:spMkLst>
            <pc:docMk/>
            <pc:sldMk cId="0" sldId="261"/>
            <ac:spMk id="187" creationId="{00000000-0000-0000-0000-000000000000}"/>
          </ac:spMkLst>
        </pc:spChg>
      </pc:sldChg>
      <pc:sldChg chg="modSp">
        <pc:chgData name="Ward, Lindsay" userId="8f2e855a-579b-4a8f-b9f1-39f7b0944a86" providerId="ADAL" clId="{1AE83C44-40C5-844E-87B0-38275044D35B}" dt="2018-07-17T01:01:39.969" v="167" actId="20577"/>
        <pc:sldMkLst>
          <pc:docMk/>
          <pc:sldMk cId="0" sldId="262"/>
        </pc:sldMkLst>
        <pc:spChg chg="mod">
          <ac:chgData name="Ward, Lindsay" userId="8f2e855a-579b-4a8f-b9f1-39f7b0944a86" providerId="ADAL" clId="{1AE83C44-40C5-844E-87B0-38275044D35B}" dt="2018-07-17T01:01:39.969" v="167" actId="20577"/>
          <ac:spMkLst>
            <pc:docMk/>
            <pc:sldMk cId="0" sldId="262"/>
            <ac:spMk id="193" creationId="{00000000-0000-0000-0000-000000000000}"/>
          </ac:spMkLst>
        </pc:spChg>
      </pc:sldChg>
      <pc:sldChg chg="modSp">
        <pc:chgData name="Ward, Lindsay" userId="8f2e855a-579b-4a8f-b9f1-39f7b0944a86" providerId="ADAL" clId="{1AE83C44-40C5-844E-87B0-38275044D35B}" dt="2018-07-17T01:26:47.619" v="379" actId="20577"/>
        <pc:sldMkLst>
          <pc:docMk/>
          <pc:sldMk cId="1671183694" sldId="290"/>
        </pc:sldMkLst>
        <pc:spChg chg="mod">
          <ac:chgData name="Ward, Lindsay" userId="8f2e855a-579b-4a8f-b9f1-39f7b0944a86" providerId="ADAL" clId="{1AE83C44-40C5-844E-87B0-38275044D35B}" dt="2018-07-17T01:26:47.619" v="379" actId="20577"/>
          <ac:spMkLst>
            <pc:docMk/>
            <pc:sldMk cId="1671183694" sldId="290"/>
            <ac:spMk id="405" creationId="{00000000-0000-0000-0000-000000000000}"/>
          </ac:spMkLst>
        </pc:spChg>
      </pc:sldChg>
      <pc:sldChg chg="modSp">
        <pc:chgData name="Ward, Lindsay" userId="8f2e855a-579b-4a8f-b9f1-39f7b0944a86" providerId="ADAL" clId="{1AE83C44-40C5-844E-87B0-38275044D35B}" dt="2018-07-17T01:26:13.234" v="368" actId="20577"/>
        <pc:sldMkLst>
          <pc:docMk/>
          <pc:sldMk cId="1564952666" sldId="317"/>
        </pc:sldMkLst>
        <pc:spChg chg="mod">
          <ac:chgData name="Ward, Lindsay" userId="8f2e855a-579b-4a8f-b9f1-39f7b0944a86" providerId="ADAL" clId="{1AE83C44-40C5-844E-87B0-38275044D35B}" dt="2018-07-17T01:26:13.234" v="368" actId="20577"/>
          <ac:spMkLst>
            <pc:docMk/>
            <pc:sldMk cId="1564952666" sldId="317"/>
            <ac:spMk id="3" creationId="{00000000-0000-0000-0000-000000000000}"/>
          </ac:spMkLst>
        </pc:spChg>
      </pc:sldChg>
      <pc:sldChg chg="add del">
        <pc:chgData name="Ward, Lindsay" userId="8f2e855a-579b-4a8f-b9f1-39f7b0944a86" providerId="ADAL" clId="{1AE83C44-40C5-844E-87B0-38275044D35B}" dt="2018-07-17T01:15:46.134" v="177" actId="2696"/>
        <pc:sldMkLst>
          <pc:docMk/>
          <pc:sldMk cId="697089949" sldId="320"/>
        </pc:sldMkLst>
      </pc:sldChg>
      <pc:sldChg chg="modSp">
        <pc:chgData name="Ward, Lindsay" userId="8f2e855a-579b-4a8f-b9f1-39f7b0944a86" providerId="ADAL" clId="{1AE83C44-40C5-844E-87B0-38275044D35B}" dt="2018-07-17T01:23:37.981" v="342" actId="20577"/>
        <pc:sldMkLst>
          <pc:docMk/>
          <pc:sldMk cId="491237460" sldId="321"/>
        </pc:sldMkLst>
        <pc:spChg chg="mod">
          <ac:chgData name="Ward, Lindsay" userId="8f2e855a-579b-4a8f-b9f1-39f7b0944a86" providerId="ADAL" clId="{1AE83C44-40C5-844E-87B0-38275044D35B}" dt="2018-07-17T01:23:37.981" v="342" actId="20577"/>
          <ac:spMkLst>
            <pc:docMk/>
            <pc:sldMk cId="491237460" sldId="321"/>
            <ac:spMk id="2" creationId="{415DA6D4-A0F6-EF46-A197-0634F54BEFAE}"/>
          </ac:spMkLst>
        </pc:spChg>
        <pc:spChg chg="mod">
          <ac:chgData name="Ward, Lindsay" userId="8f2e855a-579b-4a8f-b9f1-39f7b0944a86" providerId="ADAL" clId="{1AE83C44-40C5-844E-87B0-38275044D35B}" dt="2018-07-17T01:23:32.574" v="340"/>
          <ac:spMkLst>
            <pc:docMk/>
            <pc:sldMk cId="491237460" sldId="321"/>
            <ac:spMk id="3" creationId="{063A92D5-CAD8-AE45-92B9-DEBD90F7B209}"/>
          </ac:spMkLst>
        </pc:spChg>
      </pc:sldChg>
      <pc:sldChg chg="modSp">
        <pc:chgData name="Ward, Lindsay" userId="8f2e855a-579b-4a8f-b9f1-39f7b0944a86" providerId="ADAL" clId="{1AE83C44-40C5-844E-87B0-38275044D35B}" dt="2018-07-17T00:58:25.343" v="46" actId="20577"/>
        <pc:sldMkLst>
          <pc:docMk/>
          <pc:sldMk cId="543763780" sldId="322"/>
        </pc:sldMkLst>
        <pc:spChg chg="mod">
          <ac:chgData name="Ward, Lindsay" userId="8f2e855a-579b-4a8f-b9f1-39f7b0944a86" providerId="ADAL" clId="{1AE83C44-40C5-844E-87B0-38275044D35B}" dt="2018-07-17T00:58:25.343" v="46" actId="20577"/>
          <ac:spMkLst>
            <pc:docMk/>
            <pc:sldMk cId="543763780" sldId="322"/>
            <ac:spMk id="6" creationId="{8EA4B91A-0740-7947-A784-99F574FB9889}"/>
          </ac:spMkLst>
        </pc:spChg>
      </pc:sldChg>
      <pc:sldChg chg="addSp delSp modSp add del modAnim">
        <pc:chgData name="Ward, Lindsay" userId="8f2e855a-579b-4a8f-b9f1-39f7b0944a86" providerId="ADAL" clId="{1AE83C44-40C5-844E-87B0-38275044D35B}" dt="2018-07-17T01:22:02.008" v="335"/>
        <pc:sldMkLst>
          <pc:docMk/>
          <pc:sldMk cId="1987723239" sldId="323"/>
        </pc:sldMkLst>
        <pc:spChg chg="add del mod">
          <ac:chgData name="Ward, Lindsay" userId="8f2e855a-579b-4a8f-b9f1-39f7b0944a86" providerId="ADAL" clId="{1AE83C44-40C5-844E-87B0-38275044D35B}" dt="2018-07-17T01:15:47.620" v="180" actId="478"/>
          <ac:spMkLst>
            <pc:docMk/>
            <pc:sldMk cId="1987723239" sldId="323"/>
            <ac:spMk id="3" creationId="{8E83B51B-C494-D146-A286-792D94DAAA10}"/>
          </ac:spMkLst>
        </pc:spChg>
        <pc:spChg chg="add mod">
          <ac:chgData name="Ward, Lindsay" userId="8f2e855a-579b-4a8f-b9f1-39f7b0944a86" providerId="ADAL" clId="{1AE83C44-40C5-844E-87B0-38275044D35B}" dt="2018-07-17T01:18:47.165" v="318" actId="1076"/>
          <ac:spMkLst>
            <pc:docMk/>
            <pc:sldMk cId="1987723239" sldId="323"/>
            <ac:spMk id="5" creationId="{3B188113-F6B3-A343-B9F5-364007228485}"/>
          </ac:spMkLst>
        </pc:spChg>
        <pc:spChg chg="mod">
          <ac:chgData name="Ward, Lindsay" userId="8f2e855a-579b-4a8f-b9f1-39f7b0944a86" providerId="ADAL" clId="{1AE83C44-40C5-844E-87B0-38275044D35B}" dt="2018-07-17T01:15:03.949" v="172"/>
          <ac:spMkLst>
            <pc:docMk/>
            <pc:sldMk cId="1987723239" sldId="323"/>
            <ac:spMk id="186" creationId="{00000000-0000-0000-0000-000000000000}"/>
          </ac:spMkLst>
        </pc:spChg>
        <pc:spChg chg="add del">
          <ac:chgData name="Ward, Lindsay" userId="8f2e855a-579b-4a8f-b9f1-39f7b0944a86" providerId="ADAL" clId="{1AE83C44-40C5-844E-87B0-38275044D35B}" dt="2018-07-17T01:15:47.284" v="179" actId="478"/>
          <ac:spMkLst>
            <pc:docMk/>
            <pc:sldMk cId="1987723239" sldId="323"/>
            <ac:spMk id="187" creationId="{00000000-0000-0000-0000-000000000000}"/>
          </ac:spMkLst>
        </pc:spChg>
        <pc:graphicFrameChg chg="add mod modGraphic">
          <ac:chgData name="Ward, Lindsay" userId="8f2e855a-579b-4a8f-b9f1-39f7b0944a86" providerId="ADAL" clId="{1AE83C44-40C5-844E-87B0-38275044D35B}" dt="2018-07-17T01:19:29.612" v="323" actId="242"/>
          <ac:graphicFrameMkLst>
            <pc:docMk/>
            <pc:sldMk cId="1987723239" sldId="323"/>
            <ac:graphicFrameMk id="4" creationId="{7757845F-1D81-784C-8904-490B0BE48E41}"/>
          </ac:graphicFrameMkLst>
        </pc:graphicFrameChg>
        <pc:cxnChg chg="add mod">
          <ac:chgData name="Ward, Lindsay" userId="8f2e855a-579b-4a8f-b9f1-39f7b0944a86" providerId="ADAL" clId="{1AE83C44-40C5-844E-87B0-38275044D35B}" dt="2018-07-17T01:19:55.978" v="325" actId="13822"/>
          <ac:cxnSpMkLst>
            <pc:docMk/>
            <pc:sldMk cId="1987723239" sldId="323"/>
            <ac:cxnSpMk id="7" creationId="{3251A840-072A-724A-AB6B-AC6E70196BFF}"/>
          </ac:cxnSpMkLst>
        </pc:cxnChg>
        <pc:cxnChg chg="add mod">
          <ac:chgData name="Ward, Lindsay" userId="8f2e855a-579b-4a8f-b9f1-39f7b0944a86" providerId="ADAL" clId="{1AE83C44-40C5-844E-87B0-38275044D35B}" dt="2018-07-17T01:20:33.379" v="329" actId="1076"/>
          <ac:cxnSpMkLst>
            <pc:docMk/>
            <pc:sldMk cId="1987723239" sldId="323"/>
            <ac:cxnSpMk id="10" creationId="{50F83E3F-09E3-284A-BA75-8CB0F5981C9A}"/>
          </ac:cxnSpMkLst>
        </pc:cxnChg>
      </pc:sldChg>
    </pc:docChg>
  </pc:docChgLst>
</pc:chgInfo>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png>
</file>

<file path=ppt/media/image19.jp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pn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85884741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commons.wikimedia.org/wiki/File:SAM_PC_1_-_Tally_sticks_1_-_Overview.jpg#mediaviewer/File:SAM_PC_1_-_Tally_sticks_1_-_Overview.jpg"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commons.wikimedia.org/wiki/File:Sliderule_2005.png#mediaviewer/File:Sliderule_2005.png"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commons.wikimedia.org/wiki/File:AnalyticalMachine_Babbage_London.jpg#mediaviewer/File:AnalyticalMachine_Babbage_London.jpg"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commons.wikimedia.org/wiki/File:Z3_Deutsches_Museum.JPG#mediaviewer/File:Z3_Deutsches_Museum.JPG"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commons.wikimedia.org/wiki/File:Eniac.jpg#mediaviewer/File:Eniac.jpg"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commons.wikimedia.org/wiki/File:SSEM_Manchester_museum_close_up.jpg#mediaviewer/File:SSEM_Manchester_museum_close_up.jpg"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commons.wikimedia.org/wiki/File:FortranCardPROJ039.agr.jpg#mediaviewer/File:FortranCardPROJ039.agr.jpg"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en.wikipedia.org/wiki/X86_instruction_listings"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docs.python.org/3.4/library/dis.html"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4" name="Shape 15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109460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Shape 40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2" name="Shape 4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dirty="0"/>
              <a:t>Discuss, label/circle the names</a:t>
            </a:r>
            <a:r>
              <a:rPr lang="en-US" baseline="0" dirty="0"/>
              <a:t> of each part </a:t>
            </a:r>
            <a:r>
              <a:rPr lang="mr-IN" baseline="0" dirty="0"/>
              <a:t>–</a:t>
            </a:r>
            <a:r>
              <a:rPr lang="en-US" baseline="0" dirty="0"/>
              <a:t> what’s what</a:t>
            </a:r>
            <a:r>
              <a:rPr lang="mr-IN" baseline="0" dirty="0"/>
              <a:t>…</a:t>
            </a:r>
            <a:endParaRPr dirty="0"/>
          </a:p>
        </p:txBody>
      </p:sp>
    </p:spTree>
    <p:extLst>
      <p:ext uri="{BB962C8B-B14F-4D97-AF65-F5344CB8AC3E}">
        <p14:creationId xmlns:p14="http://schemas.microsoft.com/office/powerpoint/2010/main" val="645725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6" name="Shape 1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buNone/>
            </a:pPr>
            <a:r>
              <a:rPr lang="en">
                <a:solidFill>
                  <a:schemeClr val="dk1"/>
                </a:solidFill>
              </a:rPr>
              <a:t>The ancient notion of a computer:</a:t>
            </a:r>
          </a:p>
          <a:p>
            <a:pPr marL="457200" lvl="0" indent="-298450" rtl="0">
              <a:lnSpc>
                <a:spcPct val="115000"/>
              </a:lnSpc>
              <a:spcBef>
                <a:spcPts val="0"/>
              </a:spcBef>
              <a:buClr>
                <a:schemeClr val="dk1"/>
              </a:buClr>
              <a:buSzPct val="100000"/>
              <a:buChar char="●"/>
            </a:pPr>
            <a:r>
              <a:rPr lang="en">
                <a:solidFill>
                  <a:schemeClr val="dk1"/>
                </a:solidFill>
              </a:rPr>
              <a:t>A tool that helps a human performs calculations (e.g. abacus, tally-sticks, slide-rule)</a:t>
            </a:r>
          </a:p>
          <a:p>
            <a:pPr marL="457200" lvl="0" indent="-298450" rtl="0">
              <a:lnSpc>
                <a:spcPct val="115000"/>
              </a:lnSpc>
              <a:spcBef>
                <a:spcPts val="0"/>
              </a:spcBef>
              <a:buClr>
                <a:schemeClr val="dk1"/>
              </a:buClr>
              <a:buSzPct val="100000"/>
              <a:buChar char="●"/>
            </a:pPr>
            <a:r>
              <a:rPr lang="en">
                <a:solidFill>
                  <a:schemeClr val="dk1"/>
                </a:solidFill>
              </a:rPr>
              <a:t>The human performs a series of operations with the tool</a:t>
            </a:r>
          </a:p>
          <a:p>
            <a:pPr marL="457200" lvl="0" indent="0" rtl="0">
              <a:lnSpc>
                <a:spcPct val="115000"/>
              </a:lnSpc>
              <a:spcBef>
                <a:spcPts val="0"/>
              </a:spcBef>
              <a:buNone/>
            </a:pPr>
            <a:endParaRPr>
              <a:solidFill>
                <a:schemeClr val="dk1"/>
              </a:solidFill>
            </a:endParaRPr>
          </a:p>
          <a:p>
            <a:pPr marL="0" lvl="0" indent="0" rtl="0">
              <a:lnSpc>
                <a:spcPct val="115000"/>
              </a:lnSpc>
              <a:spcBef>
                <a:spcPts val="0"/>
              </a:spcBef>
              <a:buNone/>
            </a:pPr>
            <a:r>
              <a:rPr lang="en">
                <a:solidFill>
                  <a:schemeClr val="dk1"/>
                </a:solidFill>
              </a:rPr>
              <a:t>"SAM PC 1 - Tally sticks 1 - Overview" by Own photograph by Sandstein. Licensed under CC BY 3.0 via Wikimedia Commons - </a:t>
            </a:r>
            <a:r>
              <a:rPr lang="en" u="sng">
                <a:solidFill>
                  <a:schemeClr val="hlink"/>
                </a:solidFill>
                <a:hlinkClick r:id="rId3"/>
              </a:rPr>
              <a:t>http://commons.wikimedia.org/wiki/File:SAM_PC_1_-_Tally_sticks_1_-_Overview.jpg#mediaviewer/File:SAM_PC_1_-_Tally_sticks_1_-_Overview.jpg</a:t>
            </a:r>
          </a:p>
          <a:p>
            <a:pPr marL="0" lvl="0" indent="0" rtl="0">
              <a:lnSpc>
                <a:spcPct val="115000"/>
              </a:lnSpc>
              <a:spcBef>
                <a:spcPts val="0"/>
              </a:spcBef>
              <a:buNone/>
            </a:pPr>
            <a:endParaRPr>
              <a:solidFill>
                <a:schemeClr val="dk1"/>
              </a:solidFill>
            </a:endParaRPr>
          </a:p>
          <a:p>
            <a:pPr marL="0" lvl="0" indent="0" rtl="0">
              <a:lnSpc>
                <a:spcPct val="115000"/>
              </a:lnSpc>
              <a:spcBef>
                <a:spcPts val="0"/>
              </a:spcBef>
              <a:buNone/>
            </a:pPr>
            <a:r>
              <a:rPr lang="en">
                <a:solidFill>
                  <a:schemeClr val="dk1"/>
                </a:solidFill>
              </a:rPr>
              <a:t>"Sliderule 2005" by Sliderule_2005.jpg: Roger McLassusderivative work: Beao - Sliderule_2005.jpg. Licensed under CC BY-SA 3.0 via Wikimedia Commons - </a:t>
            </a:r>
            <a:r>
              <a:rPr lang="en" u="sng">
                <a:solidFill>
                  <a:schemeClr val="hlink"/>
                </a:solidFill>
                <a:hlinkClick r:id="rId4"/>
              </a:rPr>
              <a:t>http://commons.wikimedia.org/wiki/File:Sliderule_2005.png#mediaviewer/File:Sliderule_2005.png</a:t>
            </a:r>
          </a:p>
          <a:p>
            <a:pPr marL="0" lvl="0" indent="0" rtl="0">
              <a:lnSpc>
                <a:spcPct val="115000"/>
              </a:lnSpc>
              <a:spcBef>
                <a:spcPts val="0"/>
              </a:spcBef>
              <a:buNone/>
            </a:pPr>
            <a:endParaRPr>
              <a:solidFill>
                <a:schemeClr val="dk1"/>
              </a:solidFill>
            </a:endParaRPr>
          </a:p>
        </p:txBody>
      </p:sp>
    </p:spTree>
    <p:extLst>
      <p:ext uri="{BB962C8B-B14F-4D97-AF65-F5344CB8AC3E}">
        <p14:creationId xmlns:p14="http://schemas.microsoft.com/office/powerpoint/2010/main" val="18948582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Shape 207"/>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8" name="Shape 20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lvl="0" indent="-69850" rtl="0">
              <a:lnSpc>
                <a:spcPct val="115000"/>
              </a:lnSpc>
              <a:spcBef>
                <a:spcPts val="0"/>
              </a:spcBef>
              <a:buClr>
                <a:schemeClr val="dk1"/>
              </a:buClr>
              <a:buSzPct val="100000"/>
              <a:buFont typeface="Arial"/>
              <a:buNone/>
            </a:pPr>
            <a:r>
              <a:rPr lang="en">
                <a:solidFill>
                  <a:schemeClr val="dk1"/>
                </a:solidFill>
              </a:rPr>
              <a:t>The modern notion of a computer: A device that we program to automatically execute program code</a:t>
            </a:r>
          </a:p>
          <a:p>
            <a:pPr marL="0" lvl="0" indent="0" rtl="0">
              <a:lnSpc>
                <a:spcPct val="115000"/>
              </a:lnSpc>
              <a:spcBef>
                <a:spcPts val="0"/>
              </a:spcBef>
              <a:buNone/>
            </a:pPr>
            <a:endParaRPr>
              <a:solidFill>
                <a:schemeClr val="dk1"/>
              </a:solidFill>
            </a:endParaRPr>
          </a:p>
          <a:p>
            <a:pPr marL="0" lvl="0" indent="0" rtl="0">
              <a:lnSpc>
                <a:spcPct val="115000"/>
              </a:lnSpc>
              <a:spcBef>
                <a:spcPts val="0"/>
              </a:spcBef>
              <a:buNone/>
            </a:pPr>
            <a:r>
              <a:rPr lang="en">
                <a:solidFill>
                  <a:schemeClr val="dk1"/>
                </a:solidFill>
              </a:rPr>
              <a:t>Analytical Engine - mechanical computer, first general purpose computer, used punch-cards for program, uses decimal numbers</a:t>
            </a:r>
          </a:p>
          <a:p>
            <a:pPr marL="0" lvl="0" indent="0" rtl="0">
              <a:lnSpc>
                <a:spcPct val="115000"/>
              </a:lnSpc>
              <a:spcBef>
                <a:spcPts val="0"/>
              </a:spcBef>
              <a:buNone/>
            </a:pPr>
            <a:endParaRPr>
              <a:solidFill>
                <a:schemeClr val="dk1"/>
              </a:solidFill>
            </a:endParaRPr>
          </a:p>
          <a:p>
            <a:pPr marL="0" lvl="0" indent="0" rtl="0">
              <a:lnSpc>
                <a:spcPct val="115000"/>
              </a:lnSpc>
              <a:spcBef>
                <a:spcPts val="0"/>
              </a:spcBef>
              <a:buNone/>
            </a:pPr>
            <a:r>
              <a:rPr lang="en">
                <a:solidFill>
                  <a:schemeClr val="dk1"/>
                </a:solidFill>
              </a:rPr>
              <a:t>Zuse Z3 - electro-mechanical, programmed using punch film, used binary for representing numbers, and pioneered the representation floating-point numbers</a:t>
            </a:r>
          </a:p>
          <a:p>
            <a:pPr marL="0" lvl="0" indent="0" rtl="0">
              <a:lnSpc>
                <a:spcPct val="115000"/>
              </a:lnSpc>
              <a:spcBef>
                <a:spcPts val="0"/>
              </a:spcBef>
              <a:buNone/>
            </a:pPr>
            <a:endParaRPr>
              <a:solidFill>
                <a:schemeClr val="dk1"/>
              </a:solidFill>
            </a:endParaRPr>
          </a:p>
          <a:p>
            <a:pPr marL="0" lvl="0" indent="0" rtl="0">
              <a:lnSpc>
                <a:spcPct val="115000"/>
              </a:lnSpc>
              <a:spcBef>
                <a:spcPts val="0"/>
              </a:spcBef>
              <a:buNone/>
            </a:pPr>
            <a:r>
              <a:rPr lang="en">
                <a:solidFill>
                  <a:schemeClr val="dk1"/>
                </a:solidFill>
              </a:rPr>
              <a:t>"AnalyticalMachine Babbage London" by Bruno Barral (ByB). Licensed under CC BY-SA 2.5 via Wikimedia Commons - </a:t>
            </a:r>
            <a:r>
              <a:rPr lang="en" u="sng">
                <a:solidFill>
                  <a:schemeClr val="hlink"/>
                </a:solidFill>
                <a:hlinkClick r:id="rId3"/>
              </a:rPr>
              <a:t>http://commons.wikimedia.org/wiki/File:AnalyticalMachine_Babbage_London.jpg#mediaviewer/File:AnalyticalMachine_Babbage_London.jpg</a:t>
            </a:r>
          </a:p>
          <a:p>
            <a:pPr marL="0" lvl="0" indent="0" rtl="0">
              <a:lnSpc>
                <a:spcPct val="115000"/>
              </a:lnSpc>
              <a:spcBef>
                <a:spcPts val="0"/>
              </a:spcBef>
              <a:buNone/>
            </a:pPr>
            <a:endParaRPr>
              <a:solidFill>
                <a:schemeClr val="dk1"/>
              </a:solidFill>
            </a:endParaRPr>
          </a:p>
          <a:p>
            <a:pPr marL="0" lvl="0" indent="0" rtl="0">
              <a:lnSpc>
                <a:spcPct val="115000"/>
              </a:lnSpc>
              <a:spcBef>
                <a:spcPts val="0"/>
              </a:spcBef>
              <a:buNone/>
            </a:pPr>
            <a:r>
              <a:rPr lang="en">
                <a:solidFill>
                  <a:schemeClr val="dk1"/>
                </a:solidFill>
              </a:rPr>
              <a:t>"Z3 Deutsches Museum" by Venusianer at the German language Wikipedia. Licensed under CC BY-SA 3.0 via Wikimedia Commons - </a:t>
            </a:r>
            <a:r>
              <a:rPr lang="en" u="sng">
                <a:solidFill>
                  <a:schemeClr val="hlink"/>
                </a:solidFill>
                <a:hlinkClick r:id="rId4"/>
              </a:rPr>
              <a:t>http://commons.wikimedia.org/wiki/File:Z3_Deutsches_Museum.JPG#mediaviewer/File:Z3_Deutsches_Museum.JPG</a:t>
            </a:r>
          </a:p>
        </p:txBody>
      </p:sp>
    </p:spTree>
    <p:extLst>
      <p:ext uri="{BB962C8B-B14F-4D97-AF65-F5344CB8AC3E}">
        <p14:creationId xmlns:p14="http://schemas.microsoft.com/office/powerpoint/2010/main" val="12913914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7" name="Shape 21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lvl="0" indent="0" rtl="0">
              <a:lnSpc>
                <a:spcPct val="115000"/>
              </a:lnSpc>
              <a:spcBef>
                <a:spcPts val="0"/>
              </a:spcBef>
              <a:buNone/>
            </a:pPr>
            <a:r>
              <a:rPr lang="en">
                <a:solidFill>
                  <a:schemeClr val="dk1"/>
                </a:solidFill>
              </a:rPr>
              <a:t>ENIAC - one of the first “turing-complete” computers, programmed by the state of its patch-cables</a:t>
            </a:r>
          </a:p>
          <a:p>
            <a:pPr lvl="0" rtl="0">
              <a:lnSpc>
                <a:spcPct val="115000"/>
              </a:lnSpc>
              <a:spcBef>
                <a:spcPts val="0"/>
              </a:spcBef>
              <a:buClr>
                <a:schemeClr val="dk1"/>
              </a:buClr>
              <a:buSzPct val="100000"/>
              <a:buFont typeface="Arial"/>
              <a:buNone/>
            </a:pPr>
            <a:r>
              <a:rPr lang="en">
                <a:solidFill>
                  <a:schemeClr val="dk1"/>
                </a:solidFill>
              </a:rPr>
              <a:t>Baby - first stored-program computer</a:t>
            </a:r>
          </a:p>
          <a:p>
            <a:pPr marL="0" lvl="0" indent="0" rtl="0">
              <a:lnSpc>
                <a:spcPct val="115000"/>
              </a:lnSpc>
              <a:spcBef>
                <a:spcPts val="0"/>
              </a:spcBef>
              <a:buNone/>
            </a:pPr>
            <a:endParaRPr>
              <a:solidFill>
                <a:schemeClr val="dk1"/>
              </a:solidFill>
            </a:endParaRPr>
          </a:p>
          <a:p>
            <a:pPr marL="0" lvl="0" indent="0" rtl="0">
              <a:lnSpc>
                <a:spcPct val="115000"/>
              </a:lnSpc>
              <a:spcBef>
                <a:spcPts val="0"/>
              </a:spcBef>
              <a:buNone/>
            </a:pPr>
            <a:r>
              <a:rPr lang="en">
                <a:solidFill>
                  <a:schemeClr val="dk1"/>
                </a:solidFill>
              </a:rPr>
              <a:t>"Eniac" by Unknown - U.S. Army Photo. Licensed under Public Domain via Wikimedia Commons - </a:t>
            </a:r>
            <a:r>
              <a:rPr lang="en" u="sng">
                <a:solidFill>
                  <a:schemeClr val="hlink"/>
                </a:solidFill>
                <a:hlinkClick r:id="rId3"/>
              </a:rPr>
              <a:t>http://commons.wikimedia.org/wiki/File:Eniac.jpg#mediaviewer/File:Eniac.jpg</a:t>
            </a:r>
          </a:p>
          <a:p>
            <a:pPr marL="0" lvl="0" indent="0" rtl="0">
              <a:lnSpc>
                <a:spcPct val="115000"/>
              </a:lnSpc>
              <a:spcBef>
                <a:spcPts val="0"/>
              </a:spcBef>
              <a:buNone/>
            </a:pPr>
            <a:endParaRPr>
              <a:solidFill>
                <a:schemeClr val="dk1"/>
              </a:solidFill>
            </a:endParaRPr>
          </a:p>
          <a:p>
            <a:pPr marL="0" lvl="0" indent="0" rtl="0">
              <a:lnSpc>
                <a:spcPct val="115000"/>
              </a:lnSpc>
              <a:spcBef>
                <a:spcPts val="0"/>
              </a:spcBef>
              <a:buNone/>
            </a:pPr>
            <a:endParaRPr>
              <a:solidFill>
                <a:schemeClr val="dk1"/>
              </a:solidFill>
            </a:endParaRPr>
          </a:p>
        </p:txBody>
      </p:sp>
    </p:spTree>
    <p:extLst>
      <p:ext uri="{BB962C8B-B14F-4D97-AF65-F5344CB8AC3E}">
        <p14:creationId xmlns:p14="http://schemas.microsoft.com/office/powerpoint/2010/main" val="15511055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Shape 2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lvl="0" indent="0" rtl="0">
              <a:lnSpc>
                <a:spcPct val="115000"/>
              </a:lnSpc>
              <a:spcBef>
                <a:spcPts val="0"/>
              </a:spcBef>
              <a:buNone/>
            </a:pPr>
            <a:r>
              <a:rPr lang="en">
                <a:solidFill>
                  <a:schemeClr val="dk1"/>
                </a:solidFill>
              </a:rPr>
              <a:t>Baby - first stored-program computer</a:t>
            </a:r>
          </a:p>
          <a:p>
            <a:pPr marL="0" lvl="0" indent="0" rtl="0">
              <a:lnSpc>
                <a:spcPct val="115000"/>
              </a:lnSpc>
              <a:spcBef>
                <a:spcPts val="0"/>
              </a:spcBef>
              <a:buNone/>
            </a:pPr>
            <a:endParaRPr>
              <a:solidFill>
                <a:schemeClr val="dk1"/>
              </a:solidFill>
            </a:endParaRPr>
          </a:p>
          <a:p>
            <a:pPr marL="0" lvl="0" indent="0" rtl="0">
              <a:lnSpc>
                <a:spcPct val="115000"/>
              </a:lnSpc>
              <a:spcBef>
                <a:spcPts val="0"/>
              </a:spcBef>
              <a:buNone/>
            </a:pPr>
            <a:r>
              <a:rPr lang="en">
                <a:solidFill>
                  <a:schemeClr val="dk1"/>
                </a:solidFill>
              </a:rPr>
              <a:t>"SSEM Manchester museum close up" by Parrot of Doom - Own work. Licensed under CC BY-SA 3.0 via Wikimedia Commons - </a:t>
            </a:r>
            <a:r>
              <a:rPr lang="en" u="sng">
                <a:solidFill>
                  <a:schemeClr val="hlink"/>
                </a:solidFill>
                <a:hlinkClick r:id="rId3"/>
              </a:rPr>
              <a:t>http://commons.wikimedia.org/wiki/File:SSEM_Manchester_museum_close_up.jpg#mediaviewer/File:SSEM_Manchester_museum_close_up.jpg</a:t>
            </a:r>
          </a:p>
          <a:p>
            <a:pPr marL="0" lvl="0" indent="0" rtl="0">
              <a:lnSpc>
                <a:spcPct val="115000"/>
              </a:lnSpc>
              <a:spcBef>
                <a:spcPts val="0"/>
              </a:spcBef>
              <a:buNone/>
            </a:pPr>
            <a:endParaRPr>
              <a:solidFill>
                <a:schemeClr val="dk1"/>
              </a:solidFill>
            </a:endParaRPr>
          </a:p>
        </p:txBody>
      </p:sp>
    </p:spTree>
    <p:extLst>
      <p:ext uri="{BB962C8B-B14F-4D97-AF65-F5344CB8AC3E}">
        <p14:creationId xmlns:p14="http://schemas.microsoft.com/office/powerpoint/2010/main" val="11574233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Shape 235"/>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6" name="Shape 23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487559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Shape 241"/>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2" name="Shape 24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buNone/>
            </a:pPr>
            <a:r>
              <a:rPr lang="en">
                <a:solidFill>
                  <a:schemeClr val="dk1"/>
                </a:solidFill>
              </a:rPr>
              <a:t>Von Neumann’s designs appear in press before Turing’s and hence the chosen naming was “Von Neumann Architecture”</a:t>
            </a:r>
          </a:p>
        </p:txBody>
      </p:sp>
    </p:spTree>
    <p:extLst>
      <p:ext uri="{BB962C8B-B14F-4D97-AF65-F5344CB8AC3E}">
        <p14:creationId xmlns:p14="http://schemas.microsoft.com/office/powerpoint/2010/main" val="701318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0" name="Shape 25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buNone/>
            </a:pPr>
            <a:r>
              <a:rPr lang="en">
                <a:solidFill>
                  <a:schemeClr val="dk1"/>
                </a:solidFill>
              </a:rPr>
              <a:t>"FortranCardPROJ039.agr" by Arnold Reinhold - I took this picture of an artifact in my possession. The card was created in the late 1960s or early 1970s and has no copyright notice.. Licensed under CC BY-SA 2.5 via Wikimedia Commons - </a:t>
            </a:r>
            <a:r>
              <a:rPr lang="en" u="sng">
                <a:solidFill>
                  <a:schemeClr val="hlink"/>
                </a:solidFill>
                <a:hlinkClick r:id="rId3"/>
              </a:rPr>
              <a:t>http://commons.wikimedia.org/wiki/File:FortranCardPROJ039.agr.jpg#mediaviewer/File:FortranCardPROJ039.agr.jpg</a:t>
            </a:r>
          </a:p>
          <a:p>
            <a:pPr lvl="0" rtl="0">
              <a:lnSpc>
                <a:spcPct val="115000"/>
              </a:lnSpc>
              <a:spcBef>
                <a:spcPts val="0"/>
              </a:spcBef>
              <a:buNone/>
            </a:pPr>
            <a:endParaRPr>
              <a:solidFill>
                <a:schemeClr val="dk1"/>
              </a:solidFill>
            </a:endParaRPr>
          </a:p>
        </p:txBody>
      </p:sp>
    </p:spTree>
    <p:extLst>
      <p:ext uri="{BB962C8B-B14F-4D97-AF65-F5344CB8AC3E}">
        <p14:creationId xmlns:p14="http://schemas.microsoft.com/office/powerpoint/2010/main" val="17658227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Shape 257"/>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8" name="Shape 25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
              <a:t>CPU is the ALU and the CU together</a:t>
            </a:r>
          </a:p>
        </p:txBody>
      </p:sp>
    </p:spTree>
    <p:extLst>
      <p:ext uri="{BB962C8B-B14F-4D97-AF65-F5344CB8AC3E}">
        <p14:creationId xmlns:p14="http://schemas.microsoft.com/office/powerpoint/2010/main" val="16886075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Shape 264"/>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5" name="Shape 2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380259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0" name="Shape 1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2555296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Shape 270"/>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1" name="Shape 2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470076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Shape 276"/>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7" name="Shape 2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7396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Shape 282"/>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3" name="Shape 28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320639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Shape 288"/>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9" name="Shape 2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https://en.wikipedia.org/wiki/History_of_programming_languages</a:t>
            </a:r>
          </a:p>
        </p:txBody>
      </p:sp>
    </p:spTree>
    <p:extLst>
      <p:ext uri="{BB962C8B-B14F-4D97-AF65-F5344CB8AC3E}">
        <p14:creationId xmlns:p14="http://schemas.microsoft.com/office/powerpoint/2010/main" val="5537949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Shape 29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5" name="Shape 2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855827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Shape 300"/>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1" name="Shape 30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278555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Shape 306"/>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7" name="Shape 3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699045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535139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3" name="Shape 32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u="sng">
                <a:solidFill>
                  <a:schemeClr val="hlink"/>
                </a:solidFill>
                <a:hlinkClick r:id="rId3"/>
              </a:rPr>
              <a:t>http://en.wikipedia.org/wiki/X86_instruction_listings</a:t>
            </a:r>
          </a:p>
          <a:p>
            <a:pPr lvl="0">
              <a:spcBef>
                <a:spcPts val="0"/>
              </a:spcBef>
              <a:buNone/>
            </a:pPr>
            <a:endParaRPr/>
          </a:p>
        </p:txBody>
      </p:sp>
    </p:spTree>
    <p:extLst>
      <p:ext uri="{BB962C8B-B14F-4D97-AF65-F5344CB8AC3E}">
        <p14:creationId xmlns:p14="http://schemas.microsoft.com/office/powerpoint/2010/main" val="14232086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Shape 32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9" name="Shape 32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For more, check out </a:t>
            </a:r>
            <a:r>
              <a:rPr lang="en" u="sng">
                <a:solidFill>
                  <a:schemeClr val="hlink"/>
                </a:solidFill>
                <a:hlinkClick r:id="rId3"/>
              </a:rPr>
              <a:t>https://docs.python.org/3.4/library/dis.html</a:t>
            </a:r>
          </a:p>
          <a:p>
            <a:pPr lvl="0">
              <a:spcBef>
                <a:spcPts val="0"/>
              </a:spcBef>
              <a:buNone/>
            </a:pPr>
            <a:endParaRPr/>
          </a:p>
        </p:txBody>
      </p:sp>
    </p:spTree>
    <p:extLst>
      <p:ext uri="{BB962C8B-B14F-4D97-AF65-F5344CB8AC3E}">
        <p14:creationId xmlns:p14="http://schemas.microsoft.com/office/powerpoint/2010/main" val="380599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2" name="Shape 1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44271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Shape 33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6" name="Shape 33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461927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Shape 35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2" name="Shape 3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848218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Shape 362"/>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3" name="Shape 3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8623244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Shape 380"/>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1" name="Shape 3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9567643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6" name="Shape 3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Generate a .pyc file from python source code on (say) a Mac, and then copy the bytecode file onto a (say) Windows computer and execute it using the same version of Python - it will run without modification!</a:t>
            </a:r>
          </a:p>
        </p:txBody>
      </p:sp>
    </p:spTree>
    <p:extLst>
      <p:ext uri="{BB962C8B-B14F-4D97-AF65-F5344CB8AC3E}">
        <p14:creationId xmlns:p14="http://schemas.microsoft.com/office/powerpoint/2010/main" val="19892538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0" name="Shape 19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56769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Shape 18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4" name="Shape 18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02023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Shape 18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4" name="Shape 18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195076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Later on, you might relax about some of these</a:t>
            </a:r>
            <a:r>
              <a:rPr lang="en-US" baseline="0" dirty="0"/>
              <a:t> things </a:t>
            </a:r>
            <a:r>
              <a:rPr lang="mr-IN" baseline="0" dirty="0"/>
              <a:t>–</a:t>
            </a:r>
            <a:r>
              <a:rPr lang="en-US" baseline="0" dirty="0"/>
              <a:t> but only after you have this good foundation.</a:t>
            </a:r>
            <a:endParaRPr lang="en-US" dirty="0"/>
          </a:p>
        </p:txBody>
      </p:sp>
    </p:spTree>
    <p:extLst>
      <p:ext uri="{BB962C8B-B14F-4D97-AF65-F5344CB8AC3E}">
        <p14:creationId xmlns:p14="http://schemas.microsoft.com/office/powerpoint/2010/main" val="1878595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Shape 40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2" name="Shape 4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141002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Shape 4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8" name="Shape 40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94053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107504" y="466725"/>
            <a:ext cx="6990300" cy="2133599"/>
          </a:xfrm>
          <a:prstGeom prst="rect">
            <a:avLst/>
          </a:prstGeom>
          <a:noFill/>
          <a:ln>
            <a:noFill/>
          </a:ln>
        </p:spPr>
        <p:txBody>
          <a:bodyPr lIns="68575" tIns="68575" rIns="68575" bIns="68575" anchor="ctr" anchorCtr="0"/>
          <a:lstStyle>
            <a:lvl1pPr marL="0" marR="0" lvl="0" indent="0" algn="ctr" rtl="0">
              <a:spcBef>
                <a:spcPts val="0"/>
              </a:spcBef>
              <a:buClr>
                <a:srgbClr val="333399"/>
              </a:buClr>
              <a:buSzPct val="100000"/>
              <a:buNone/>
              <a:defRPr sz="4800">
                <a:latin typeface="Calibri"/>
                <a:ea typeface="Calibri"/>
                <a:cs typeface="Calibri"/>
                <a:sym typeface="Calibri"/>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a:p>
        </p:txBody>
      </p:sp>
      <p:sp>
        <p:nvSpPr>
          <p:cNvPr id="15" name="Shape 15"/>
          <p:cNvSpPr txBox="1">
            <a:spLocks noGrp="1"/>
          </p:cNvSpPr>
          <p:nvPr>
            <p:ph type="subTitle" idx="1"/>
          </p:nvPr>
        </p:nvSpPr>
        <p:spPr>
          <a:xfrm>
            <a:off x="107504" y="2996952"/>
            <a:ext cx="7056899" cy="2304300"/>
          </a:xfrm>
          <a:prstGeom prst="rect">
            <a:avLst/>
          </a:prstGeom>
          <a:noFill/>
          <a:ln>
            <a:noFill/>
          </a:ln>
        </p:spPr>
        <p:txBody>
          <a:bodyPr lIns="68575" tIns="68575" rIns="68575" bIns="68575" anchor="t" anchorCtr="0"/>
          <a:lstStyle>
            <a:lvl1pPr marL="0" marR="0" lvl="0" indent="0" algn="l" rtl="0">
              <a:spcBef>
                <a:spcPts val="500"/>
              </a:spcBef>
              <a:buClr>
                <a:srgbClr val="888888"/>
              </a:buClr>
              <a:buSzPct val="100000"/>
              <a:buFont typeface="Calibri"/>
              <a:buNone/>
              <a:defRPr sz="3200">
                <a:latin typeface="Calibri"/>
                <a:ea typeface="Calibri"/>
                <a:cs typeface="Calibri"/>
                <a:sym typeface="Calibri"/>
              </a:defRPr>
            </a:lvl1pPr>
            <a:lvl2pPr marL="342900" marR="0" lvl="1" indent="0" algn="ctr" rtl="0">
              <a:spcBef>
                <a:spcPts val="400"/>
              </a:spcBef>
              <a:buClr>
                <a:srgbClr val="888888"/>
              </a:buClr>
              <a:buFont typeface="Arial"/>
              <a:buNone/>
              <a:defRPr/>
            </a:lvl2pPr>
            <a:lvl3pPr marL="685800" marR="0" lvl="2" indent="0" algn="ctr" rtl="0">
              <a:spcBef>
                <a:spcPts val="400"/>
              </a:spcBef>
              <a:buClr>
                <a:srgbClr val="888888"/>
              </a:buClr>
              <a:buFont typeface="Arial"/>
              <a:buNone/>
              <a:defRPr/>
            </a:lvl3pPr>
            <a:lvl4pPr marL="1028700" marR="0" lvl="3" indent="0" algn="ctr" rtl="0">
              <a:spcBef>
                <a:spcPts val="300"/>
              </a:spcBef>
              <a:buClr>
                <a:srgbClr val="888888"/>
              </a:buClr>
              <a:buFont typeface="Arial"/>
              <a:buNone/>
              <a:defRPr/>
            </a:lvl4pPr>
            <a:lvl5pPr marL="1371600" marR="0" lvl="4" indent="0" algn="ctr" rtl="0">
              <a:spcBef>
                <a:spcPts val="300"/>
              </a:spcBef>
              <a:buClr>
                <a:srgbClr val="888888"/>
              </a:buClr>
              <a:buFont typeface="Arial"/>
              <a:buNone/>
              <a:defRPr/>
            </a:lvl5pPr>
            <a:lvl6pPr marL="1714500" marR="0" lvl="5" indent="0" algn="ctr" rtl="0">
              <a:spcBef>
                <a:spcPts val="300"/>
              </a:spcBef>
              <a:buClr>
                <a:srgbClr val="888888"/>
              </a:buClr>
              <a:buFont typeface="Arial"/>
              <a:buNone/>
              <a:defRPr/>
            </a:lvl6pPr>
            <a:lvl7pPr marL="2057400" marR="0" lvl="6" indent="0" algn="ctr" rtl="0">
              <a:spcBef>
                <a:spcPts val="300"/>
              </a:spcBef>
              <a:buClr>
                <a:srgbClr val="888888"/>
              </a:buClr>
              <a:buFont typeface="Arial"/>
              <a:buNone/>
              <a:defRPr/>
            </a:lvl7pPr>
            <a:lvl8pPr marL="2400300" marR="0" lvl="7" indent="0" algn="ctr" rtl="0">
              <a:spcBef>
                <a:spcPts val="300"/>
              </a:spcBef>
              <a:buClr>
                <a:srgbClr val="888888"/>
              </a:buClr>
              <a:buFont typeface="Arial"/>
              <a:buNone/>
              <a:defRPr/>
            </a:lvl8pPr>
            <a:lvl9pPr marL="2743200" marR="0" lvl="8" indent="0" algn="ctr" rtl="0">
              <a:spcBef>
                <a:spcPts val="300"/>
              </a:spcBef>
              <a:buClr>
                <a:srgbClr val="888888"/>
              </a:buClr>
              <a:buFont typeface="Arial"/>
              <a:buNone/>
              <a:defRPr/>
            </a:lvl9pPr>
          </a:lstStyle>
          <a:p>
            <a:endParaRPr/>
          </a:p>
        </p:txBody>
      </p:sp>
      <p:sp>
        <p:nvSpPr>
          <p:cNvPr id="16" name="Shape 16"/>
          <p:cNvSpPr txBox="1">
            <a:spLocks noGrp="1"/>
          </p:cNvSpPr>
          <p:nvPr>
            <p:ph type="sldNum" idx="12"/>
          </p:nvPr>
        </p:nvSpPr>
        <p:spPr>
          <a:xfrm>
            <a:off x="6876255" y="6381329"/>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
        <p:nvSpPr>
          <p:cNvPr id="17" name="Shape 17"/>
          <p:cNvSpPr/>
          <p:nvPr/>
        </p:nvSpPr>
        <p:spPr>
          <a:xfrm>
            <a:off x="0" y="0"/>
            <a:ext cx="9144000" cy="152399"/>
          </a:xfrm>
          <a:prstGeom prst="rect">
            <a:avLst/>
          </a:prstGeom>
          <a:gradFill>
            <a:gsLst>
              <a:gs pos="0">
                <a:srgbClr val="00AEEF"/>
              </a:gs>
              <a:gs pos="100000">
                <a:srgbClr val="2E3192"/>
              </a:gs>
            </a:gsLst>
            <a:lin ang="0" scaled="0"/>
          </a:gradFill>
          <a:ln>
            <a:noFill/>
          </a:ln>
        </p:spPr>
        <p:txBody>
          <a:bodyPr lIns="68575" tIns="34275" rIns="68575" bIns="34275" anchor="ctr" anchorCtr="0">
            <a:noAutofit/>
          </a:bodyPr>
          <a:lstStyle/>
          <a:p>
            <a:pPr marL="0" marR="0" lvl="0" indent="0" algn="ctr" rtl="0">
              <a:spcBef>
                <a:spcPts val="0"/>
              </a:spcBef>
              <a:buNone/>
            </a:pPr>
            <a:endParaRPr sz="1400" b="0" i="0" u="none" strike="noStrike" cap="none">
              <a:solidFill>
                <a:srgbClr val="FFFFFF"/>
              </a:solidFill>
              <a:latin typeface="Calibri"/>
              <a:ea typeface="Calibri"/>
              <a:cs typeface="Calibri"/>
              <a:sym typeface="Calibri"/>
            </a:endParaRPr>
          </a:p>
        </p:txBody>
      </p:sp>
      <p:cxnSp>
        <p:nvCxnSpPr>
          <p:cNvPr id="18" name="Shape 18"/>
          <p:cNvCxnSpPr/>
          <p:nvPr/>
        </p:nvCxnSpPr>
        <p:spPr>
          <a:xfrm>
            <a:off x="304800" y="2819400"/>
            <a:ext cx="8229600" cy="0"/>
          </a:xfrm>
          <a:prstGeom prst="straightConnector1">
            <a:avLst/>
          </a:prstGeom>
          <a:noFill/>
          <a:ln w="9525" cap="flat" cmpd="sng">
            <a:solidFill>
              <a:schemeClr val="dk1"/>
            </a:solidFill>
            <a:prstDash val="solid"/>
            <a:round/>
            <a:headEnd type="none" w="med" len="med"/>
            <a:tailEnd type="none" w="med" len="med"/>
          </a:ln>
        </p:spPr>
      </p:cxnSp>
      <p:cxnSp>
        <p:nvCxnSpPr>
          <p:cNvPr id="19" name="Shape 19"/>
          <p:cNvCxnSpPr/>
          <p:nvPr/>
        </p:nvCxnSpPr>
        <p:spPr>
          <a:xfrm>
            <a:off x="7315200" y="1066800"/>
            <a:ext cx="0" cy="44961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457200" y="274637"/>
            <a:ext cx="8229600" cy="1143299"/>
          </a:xfrm>
          <a:prstGeom prst="rect">
            <a:avLst/>
          </a:prstGeom>
        </p:spPr>
        <p:txBody>
          <a:bodyPr lIns="68575" tIns="68575" rIns="68575" bIns="6857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4" name="Shape 74"/>
          <p:cNvSpPr txBox="1">
            <a:spLocks noGrp="1"/>
          </p:cNvSpPr>
          <p:nvPr>
            <p:ph type="body" idx="1"/>
          </p:nvPr>
        </p:nvSpPr>
        <p:spPr>
          <a:xfrm>
            <a:off x="457200" y="1600200"/>
            <a:ext cx="8229600" cy="4967700"/>
          </a:xfrm>
          <a:prstGeom prst="rect">
            <a:avLst/>
          </a:prstGeom>
        </p:spPr>
        <p:txBody>
          <a:bodyPr lIns="68575" tIns="68575" rIns="68575" bIns="6857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5" name="Shape 75"/>
          <p:cNvSpPr txBox="1">
            <a:spLocks noGrp="1"/>
          </p:cNvSpPr>
          <p:nvPr>
            <p:ph type="sldNum" idx="12"/>
          </p:nvPr>
        </p:nvSpPr>
        <p:spPr>
          <a:xfrm>
            <a:off x="8556791" y="6333134"/>
            <a:ext cx="548699" cy="524699"/>
          </a:xfrm>
          <a:prstGeom prst="rect">
            <a:avLst/>
          </a:prstGeom>
        </p:spPr>
        <p:txBody>
          <a:bodyPr lIns="68575" tIns="34275" rIns="68575" bIns="3427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84"/>
        <p:cNvGrpSpPr/>
        <p:nvPr/>
      </p:nvGrpSpPr>
      <p:grpSpPr>
        <a:xfrm>
          <a:off x="0" y="0"/>
          <a:ext cx="0" cy="0"/>
          <a:chOff x="0" y="0"/>
          <a:chExt cx="0" cy="0"/>
        </a:xfrm>
      </p:grpSpPr>
      <p:sp>
        <p:nvSpPr>
          <p:cNvPr id="85" name="Shape 85"/>
          <p:cNvSpPr txBox="1">
            <a:spLocks noGrp="1"/>
          </p:cNvSpPr>
          <p:nvPr>
            <p:ph type="ctrTitle"/>
          </p:nvPr>
        </p:nvSpPr>
        <p:spPr>
          <a:xfrm>
            <a:off x="107504" y="466725"/>
            <a:ext cx="6990300" cy="2133599"/>
          </a:xfrm>
          <a:prstGeom prst="rect">
            <a:avLst/>
          </a:prstGeom>
          <a:noFill/>
          <a:ln>
            <a:noFill/>
          </a:ln>
        </p:spPr>
        <p:txBody>
          <a:bodyPr lIns="68575" tIns="68575" rIns="68575" bIns="68575" anchor="ctr" anchorCtr="0"/>
          <a:lstStyle>
            <a:lvl1pPr marL="0" marR="0" lvl="0" indent="0" algn="ctr" rtl="0">
              <a:spcBef>
                <a:spcPts val="0"/>
              </a:spcBef>
              <a:buClr>
                <a:srgbClr val="333399"/>
              </a:buClr>
              <a:buSzPct val="100000"/>
              <a:buNone/>
              <a:defRPr sz="4800">
                <a:latin typeface="Calibri"/>
                <a:ea typeface="Calibri"/>
                <a:cs typeface="Calibri"/>
                <a:sym typeface="Calibri"/>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a:p>
        </p:txBody>
      </p:sp>
      <p:sp>
        <p:nvSpPr>
          <p:cNvPr id="86" name="Shape 86"/>
          <p:cNvSpPr txBox="1">
            <a:spLocks noGrp="1"/>
          </p:cNvSpPr>
          <p:nvPr>
            <p:ph type="subTitle" idx="1"/>
          </p:nvPr>
        </p:nvSpPr>
        <p:spPr>
          <a:xfrm>
            <a:off x="107504" y="2996952"/>
            <a:ext cx="7056899" cy="2304300"/>
          </a:xfrm>
          <a:prstGeom prst="rect">
            <a:avLst/>
          </a:prstGeom>
          <a:noFill/>
          <a:ln>
            <a:noFill/>
          </a:ln>
        </p:spPr>
        <p:txBody>
          <a:bodyPr lIns="68575" tIns="68575" rIns="68575" bIns="68575" anchor="t" anchorCtr="0"/>
          <a:lstStyle>
            <a:lvl1pPr marL="0" marR="0" lvl="0" indent="0" algn="l" rtl="0">
              <a:spcBef>
                <a:spcPts val="500"/>
              </a:spcBef>
              <a:buClr>
                <a:srgbClr val="888888"/>
              </a:buClr>
              <a:buSzPct val="100000"/>
              <a:buFont typeface="Calibri"/>
              <a:buNone/>
              <a:defRPr sz="3200">
                <a:latin typeface="Calibri"/>
                <a:ea typeface="Calibri"/>
                <a:cs typeface="Calibri"/>
                <a:sym typeface="Calibri"/>
              </a:defRPr>
            </a:lvl1pPr>
            <a:lvl2pPr marL="342900" marR="0" lvl="1" indent="0" algn="ctr" rtl="0">
              <a:spcBef>
                <a:spcPts val="400"/>
              </a:spcBef>
              <a:buClr>
                <a:srgbClr val="888888"/>
              </a:buClr>
              <a:buFont typeface="Arial"/>
              <a:buNone/>
              <a:defRPr/>
            </a:lvl2pPr>
            <a:lvl3pPr marL="685800" marR="0" lvl="2" indent="0" algn="ctr" rtl="0">
              <a:spcBef>
                <a:spcPts val="400"/>
              </a:spcBef>
              <a:buClr>
                <a:srgbClr val="888888"/>
              </a:buClr>
              <a:buFont typeface="Arial"/>
              <a:buNone/>
              <a:defRPr/>
            </a:lvl3pPr>
            <a:lvl4pPr marL="1028700" marR="0" lvl="3" indent="0" algn="ctr" rtl="0">
              <a:spcBef>
                <a:spcPts val="300"/>
              </a:spcBef>
              <a:buClr>
                <a:srgbClr val="888888"/>
              </a:buClr>
              <a:buFont typeface="Arial"/>
              <a:buNone/>
              <a:defRPr/>
            </a:lvl4pPr>
            <a:lvl5pPr marL="1371600" marR="0" lvl="4" indent="0" algn="ctr" rtl="0">
              <a:spcBef>
                <a:spcPts val="300"/>
              </a:spcBef>
              <a:buClr>
                <a:srgbClr val="888888"/>
              </a:buClr>
              <a:buFont typeface="Arial"/>
              <a:buNone/>
              <a:defRPr/>
            </a:lvl5pPr>
            <a:lvl6pPr marL="1714500" marR="0" lvl="5" indent="0" algn="ctr" rtl="0">
              <a:spcBef>
                <a:spcPts val="300"/>
              </a:spcBef>
              <a:buClr>
                <a:srgbClr val="888888"/>
              </a:buClr>
              <a:buFont typeface="Arial"/>
              <a:buNone/>
              <a:defRPr/>
            </a:lvl6pPr>
            <a:lvl7pPr marL="2057400" marR="0" lvl="6" indent="0" algn="ctr" rtl="0">
              <a:spcBef>
                <a:spcPts val="300"/>
              </a:spcBef>
              <a:buClr>
                <a:srgbClr val="888888"/>
              </a:buClr>
              <a:buFont typeface="Arial"/>
              <a:buNone/>
              <a:defRPr/>
            </a:lvl7pPr>
            <a:lvl8pPr marL="2400300" marR="0" lvl="7" indent="0" algn="ctr" rtl="0">
              <a:spcBef>
                <a:spcPts val="300"/>
              </a:spcBef>
              <a:buClr>
                <a:srgbClr val="888888"/>
              </a:buClr>
              <a:buFont typeface="Arial"/>
              <a:buNone/>
              <a:defRPr/>
            </a:lvl8pPr>
            <a:lvl9pPr marL="2743200" marR="0" lvl="8" indent="0" algn="ctr" rtl="0">
              <a:spcBef>
                <a:spcPts val="300"/>
              </a:spcBef>
              <a:buClr>
                <a:srgbClr val="888888"/>
              </a:buClr>
              <a:buFont typeface="Arial"/>
              <a:buNone/>
              <a:defRPr/>
            </a:lvl9pPr>
          </a:lstStyle>
          <a:p>
            <a:endParaRPr/>
          </a:p>
        </p:txBody>
      </p:sp>
      <p:sp>
        <p:nvSpPr>
          <p:cNvPr id="87" name="Shape 87"/>
          <p:cNvSpPr txBox="1">
            <a:spLocks noGrp="1"/>
          </p:cNvSpPr>
          <p:nvPr>
            <p:ph type="sldNum" idx="12"/>
          </p:nvPr>
        </p:nvSpPr>
        <p:spPr>
          <a:xfrm>
            <a:off x="6876255" y="6381329"/>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
        <p:nvSpPr>
          <p:cNvPr id="88" name="Shape 88"/>
          <p:cNvSpPr/>
          <p:nvPr/>
        </p:nvSpPr>
        <p:spPr>
          <a:xfrm>
            <a:off x="0" y="0"/>
            <a:ext cx="9144000" cy="152399"/>
          </a:xfrm>
          <a:prstGeom prst="rect">
            <a:avLst/>
          </a:prstGeom>
          <a:gradFill>
            <a:gsLst>
              <a:gs pos="0">
                <a:srgbClr val="00AEEF"/>
              </a:gs>
              <a:gs pos="100000">
                <a:srgbClr val="2E3192"/>
              </a:gs>
            </a:gsLst>
            <a:lin ang="0" scaled="0"/>
          </a:gradFill>
          <a:ln>
            <a:noFill/>
          </a:ln>
        </p:spPr>
        <p:txBody>
          <a:bodyPr lIns="68575" tIns="34275" rIns="68575" bIns="34275" anchor="ctr" anchorCtr="0">
            <a:noAutofit/>
          </a:bodyPr>
          <a:lstStyle/>
          <a:p>
            <a:pPr marL="0" marR="0" lvl="0" indent="0" algn="ctr" rtl="0">
              <a:spcBef>
                <a:spcPts val="0"/>
              </a:spcBef>
              <a:buNone/>
            </a:pPr>
            <a:endParaRPr sz="1400" b="0" i="0" u="none" strike="noStrike" cap="none">
              <a:solidFill>
                <a:srgbClr val="FFFFFF"/>
              </a:solidFill>
              <a:latin typeface="Calibri"/>
              <a:ea typeface="Calibri"/>
              <a:cs typeface="Calibri"/>
              <a:sym typeface="Calibri"/>
            </a:endParaRPr>
          </a:p>
        </p:txBody>
      </p:sp>
      <p:cxnSp>
        <p:nvCxnSpPr>
          <p:cNvPr id="89" name="Shape 89"/>
          <p:cNvCxnSpPr/>
          <p:nvPr/>
        </p:nvCxnSpPr>
        <p:spPr>
          <a:xfrm>
            <a:off x="304800" y="2819400"/>
            <a:ext cx="8229600" cy="0"/>
          </a:xfrm>
          <a:prstGeom prst="straightConnector1">
            <a:avLst/>
          </a:prstGeom>
          <a:noFill/>
          <a:ln w="9525" cap="flat" cmpd="sng">
            <a:solidFill>
              <a:schemeClr val="dk1"/>
            </a:solidFill>
            <a:prstDash val="solid"/>
            <a:round/>
            <a:headEnd type="none" w="med" len="med"/>
            <a:tailEnd type="none" w="med" len="med"/>
          </a:ln>
        </p:spPr>
      </p:cxnSp>
      <p:cxnSp>
        <p:nvCxnSpPr>
          <p:cNvPr id="90" name="Shape 90"/>
          <p:cNvCxnSpPr/>
          <p:nvPr/>
        </p:nvCxnSpPr>
        <p:spPr>
          <a:xfrm>
            <a:off x="7315200" y="1066800"/>
            <a:ext cx="0" cy="44961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20654" y="195407"/>
            <a:ext cx="8579400" cy="489899"/>
          </a:xfrm>
          <a:prstGeom prst="rect">
            <a:avLst/>
          </a:prstGeom>
          <a:noFill/>
          <a:ln>
            <a:noFill/>
          </a:ln>
        </p:spPr>
        <p:txBody>
          <a:bodyPr lIns="68575" tIns="68575" rIns="68575" bIns="68575" anchor="ctr" anchorCtr="0"/>
          <a:lstStyle>
            <a:lvl1pPr lvl="0" algn="l" rtl="0">
              <a:spcBef>
                <a:spcPts val="0"/>
              </a:spcBef>
              <a:buSzPct val="100000"/>
              <a:defRPr sz="3600">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93" name="Shape 93"/>
          <p:cNvSpPr txBox="1">
            <a:spLocks noGrp="1"/>
          </p:cNvSpPr>
          <p:nvPr>
            <p:ph type="body" idx="1"/>
          </p:nvPr>
        </p:nvSpPr>
        <p:spPr>
          <a:xfrm>
            <a:off x="71499" y="980729"/>
            <a:ext cx="8928900" cy="5289600"/>
          </a:xfrm>
          <a:prstGeom prst="rect">
            <a:avLst/>
          </a:prstGeom>
          <a:noFill/>
          <a:ln>
            <a:noFill/>
          </a:ln>
        </p:spPr>
        <p:txBody>
          <a:bodyPr lIns="68575" tIns="68575" rIns="68575" bIns="68575" anchor="t" anchorCtr="0"/>
          <a:lstStyle>
            <a:lvl1pPr marL="254000" lvl="0" indent="-177800" rtl="0">
              <a:spcBef>
                <a:spcPts val="0"/>
              </a:spcBef>
              <a:buClr>
                <a:srgbClr val="330066"/>
              </a:buClr>
              <a:buSzPct val="100000"/>
              <a:buFont typeface="Calibri"/>
              <a:buChar char="●"/>
              <a:defRPr sz="2400">
                <a:latin typeface="Calibri"/>
                <a:ea typeface="Calibri"/>
                <a:cs typeface="Calibri"/>
                <a:sym typeface="Calibri"/>
              </a:defRPr>
            </a:lvl1pPr>
            <a:lvl2pPr marL="558800" lvl="1" indent="-139700" rtl="0">
              <a:spcBef>
                <a:spcPts val="0"/>
              </a:spcBef>
              <a:buClr>
                <a:srgbClr val="669999"/>
              </a:buClr>
              <a:buSzPct val="100000"/>
              <a:buFont typeface="Calibri"/>
              <a:buChar char="●"/>
              <a:defRPr sz="2400">
                <a:latin typeface="Calibri"/>
                <a:ea typeface="Calibri"/>
                <a:cs typeface="Calibri"/>
                <a:sym typeface="Calibri"/>
              </a:defRPr>
            </a:lvl2pPr>
            <a:lvl3pPr marL="863600" lvl="2" indent="-101600" rtl="0">
              <a:spcBef>
                <a:spcPts val="0"/>
              </a:spcBef>
              <a:buClr>
                <a:srgbClr val="CCCC00"/>
              </a:buClr>
              <a:buSzPct val="100000"/>
              <a:buFont typeface="Calibri"/>
              <a:buChar char="●"/>
              <a:defRPr sz="2400">
                <a:latin typeface="Calibri"/>
                <a:ea typeface="Calibri"/>
                <a:cs typeface="Calibri"/>
                <a:sym typeface="Calibri"/>
              </a:defRPr>
            </a:lvl3pPr>
            <a:lvl4pPr marL="1206500" lvl="3" indent="-101600" rtl="0">
              <a:spcBef>
                <a:spcPts val="0"/>
              </a:spcBef>
              <a:buClr>
                <a:srgbClr val="76923C"/>
              </a:buClr>
              <a:buSzPct val="100000"/>
              <a:buFont typeface="Calibri"/>
              <a:buChar char="●"/>
              <a:defRPr sz="2400">
                <a:latin typeface="Calibri"/>
                <a:ea typeface="Calibri"/>
                <a:cs typeface="Calibri"/>
                <a:sym typeface="Calibri"/>
              </a:defRPr>
            </a:lvl4pPr>
            <a:lvl5pPr marL="1549400" lvl="4" indent="-101600" rtl="0">
              <a:spcBef>
                <a:spcPts val="0"/>
              </a:spcBef>
              <a:buClr>
                <a:srgbClr val="5F497A"/>
              </a:buClr>
              <a:buSzPct val="100000"/>
              <a:buFont typeface="Calibri"/>
              <a:buChar char="●"/>
              <a:defRPr sz="2400">
                <a:latin typeface="Calibri"/>
                <a:ea typeface="Calibri"/>
                <a:cs typeface="Calibri"/>
                <a:sym typeface="Calibri"/>
              </a:defRPr>
            </a:lvl5pPr>
            <a:lvl6pPr lvl="5" rtl="0">
              <a:spcBef>
                <a:spcPts val="0"/>
              </a:spcBef>
              <a:buSzPct val="100000"/>
              <a:buFont typeface="Calibri"/>
              <a:defRPr sz="2400">
                <a:latin typeface="Calibri"/>
                <a:ea typeface="Calibri"/>
                <a:cs typeface="Calibri"/>
                <a:sym typeface="Calibri"/>
              </a:defRPr>
            </a:lvl6pPr>
            <a:lvl7pPr lvl="6" rtl="0">
              <a:spcBef>
                <a:spcPts val="0"/>
              </a:spcBef>
              <a:buSzPct val="100000"/>
              <a:buFont typeface="Calibri"/>
              <a:defRPr sz="2400">
                <a:latin typeface="Calibri"/>
                <a:ea typeface="Calibri"/>
                <a:cs typeface="Calibri"/>
                <a:sym typeface="Calibri"/>
              </a:defRPr>
            </a:lvl7pPr>
            <a:lvl8pPr lvl="7" rtl="0">
              <a:spcBef>
                <a:spcPts val="0"/>
              </a:spcBef>
              <a:buSzPct val="100000"/>
              <a:buFont typeface="Calibri"/>
              <a:defRPr sz="2400">
                <a:latin typeface="Calibri"/>
                <a:ea typeface="Calibri"/>
                <a:cs typeface="Calibri"/>
                <a:sym typeface="Calibri"/>
              </a:defRPr>
            </a:lvl8pPr>
            <a:lvl9pPr lvl="8" rtl="0">
              <a:spcBef>
                <a:spcPts val="0"/>
              </a:spcBef>
              <a:buSzPct val="100000"/>
              <a:buFont typeface="Calibri"/>
              <a:defRPr sz="2400">
                <a:latin typeface="Calibri"/>
                <a:ea typeface="Calibri"/>
                <a:cs typeface="Calibri"/>
                <a:sym typeface="Calibri"/>
              </a:defRPr>
            </a:lvl9pPr>
          </a:lstStyle>
          <a:p>
            <a:endParaRPr/>
          </a:p>
        </p:txBody>
      </p:sp>
      <p:sp>
        <p:nvSpPr>
          <p:cNvPr id="94" name="Shape 94"/>
          <p:cNvSpPr txBox="1">
            <a:spLocks noGrp="1"/>
          </p:cNvSpPr>
          <p:nvPr>
            <p:ph type="sldNum" idx="12"/>
          </p:nvPr>
        </p:nvSpPr>
        <p:spPr>
          <a:xfrm>
            <a:off x="6553200" y="6356351"/>
            <a:ext cx="24833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722312" y="4406901"/>
            <a:ext cx="7772400" cy="1361999"/>
          </a:xfrm>
          <a:prstGeom prst="rect">
            <a:avLst/>
          </a:prstGeom>
          <a:noFill/>
          <a:ln>
            <a:noFill/>
          </a:ln>
        </p:spPr>
        <p:txBody>
          <a:bodyPr lIns="68575" tIns="68575" rIns="68575" bIns="68575" anchor="t" anchorCtr="0"/>
          <a:lstStyle>
            <a:lvl1pPr lvl="0" algn="l" rtl="0">
              <a:spcBef>
                <a:spcPts val="0"/>
              </a:spcBef>
              <a:buSzPct val="100000"/>
              <a:defRPr sz="3600">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97" name="Shape 97"/>
          <p:cNvSpPr txBox="1">
            <a:spLocks noGrp="1"/>
          </p:cNvSpPr>
          <p:nvPr>
            <p:ph type="body" idx="1"/>
          </p:nvPr>
        </p:nvSpPr>
        <p:spPr>
          <a:xfrm>
            <a:off x="722312" y="2906713"/>
            <a:ext cx="7772400" cy="1500000"/>
          </a:xfrm>
          <a:prstGeom prst="rect">
            <a:avLst/>
          </a:prstGeom>
          <a:noFill/>
          <a:ln>
            <a:noFill/>
          </a:ln>
        </p:spPr>
        <p:txBody>
          <a:bodyPr lIns="68575" tIns="68575" rIns="68575" bIns="68575" anchor="b" anchorCtr="0"/>
          <a:lstStyle>
            <a:lvl1pPr marL="0" lvl="0" indent="0" rtl="0">
              <a:spcBef>
                <a:spcPts val="0"/>
              </a:spcBef>
              <a:buClr>
                <a:srgbClr val="888888"/>
              </a:buClr>
              <a:buSzPct val="100000"/>
              <a:buFont typeface="Calibri"/>
              <a:buNone/>
              <a:defRPr sz="2400">
                <a:latin typeface="Calibri"/>
                <a:ea typeface="Calibri"/>
                <a:cs typeface="Calibri"/>
                <a:sym typeface="Calibri"/>
              </a:defRPr>
            </a:lvl1pPr>
            <a:lvl2pPr marL="342900" lvl="1" indent="0" rtl="0">
              <a:spcBef>
                <a:spcPts val="0"/>
              </a:spcBef>
              <a:buClr>
                <a:srgbClr val="888888"/>
              </a:buClr>
              <a:buSzPct val="100000"/>
              <a:buFont typeface="Calibri"/>
              <a:buNone/>
              <a:defRPr sz="2400">
                <a:latin typeface="Calibri"/>
                <a:ea typeface="Calibri"/>
                <a:cs typeface="Calibri"/>
                <a:sym typeface="Calibri"/>
              </a:defRPr>
            </a:lvl2pPr>
            <a:lvl3pPr marL="685800" lvl="2" indent="0" rtl="0">
              <a:spcBef>
                <a:spcPts val="0"/>
              </a:spcBef>
              <a:buClr>
                <a:srgbClr val="888888"/>
              </a:buClr>
              <a:buSzPct val="100000"/>
              <a:buFont typeface="Calibri"/>
              <a:buNone/>
              <a:defRPr sz="2400">
                <a:latin typeface="Calibri"/>
                <a:ea typeface="Calibri"/>
                <a:cs typeface="Calibri"/>
                <a:sym typeface="Calibri"/>
              </a:defRPr>
            </a:lvl3pPr>
            <a:lvl4pPr marL="1028700" lvl="3" indent="0" rtl="0">
              <a:spcBef>
                <a:spcPts val="0"/>
              </a:spcBef>
              <a:buClr>
                <a:srgbClr val="888888"/>
              </a:buClr>
              <a:buSzPct val="100000"/>
              <a:buFont typeface="Calibri"/>
              <a:buNone/>
              <a:defRPr sz="2400">
                <a:latin typeface="Calibri"/>
                <a:ea typeface="Calibri"/>
                <a:cs typeface="Calibri"/>
                <a:sym typeface="Calibri"/>
              </a:defRPr>
            </a:lvl4pPr>
            <a:lvl5pPr marL="1371600" lvl="4" indent="0" rtl="0">
              <a:spcBef>
                <a:spcPts val="0"/>
              </a:spcBef>
              <a:buClr>
                <a:srgbClr val="888888"/>
              </a:buClr>
              <a:buSzPct val="100000"/>
              <a:buFont typeface="Calibri"/>
              <a:buNone/>
              <a:defRPr sz="2400">
                <a:latin typeface="Calibri"/>
                <a:ea typeface="Calibri"/>
                <a:cs typeface="Calibri"/>
                <a:sym typeface="Calibri"/>
              </a:defRPr>
            </a:lvl5pPr>
            <a:lvl6pPr marL="1714500" lvl="5" indent="0" rtl="0">
              <a:spcBef>
                <a:spcPts val="0"/>
              </a:spcBef>
              <a:buClr>
                <a:srgbClr val="888888"/>
              </a:buClr>
              <a:buSzPct val="100000"/>
              <a:buFont typeface="Calibri"/>
              <a:buNone/>
              <a:defRPr sz="2400">
                <a:latin typeface="Calibri"/>
                <a:ea typeface="Calibri"/>
                <a:cs typeface="Calibri"/>
                <a:sym typeface="Calibri"/>
              </a:defRPr>
            </a:lvl6pPr>
            <a:lvl7pPr marL="2057400" lvl="6" indent="0" rtl="0">
              <a:spcBef>
                <a:spcPts val="0"/>
              </a:spcBef>
              <a:buClr>
                <a:srgbClr val="888888"/>
              </a:buClr>
              <a:buSzPct val="100000"/>
              <a:buFont typeface="Calibri"/>
              <a:buNone/>
              <a:defRPr sz="2400">
                <a:latin typeface="Calibri"/>
                <a:ea typeface="Calibri"/>
                <a:cs typeface="Calibri"/>
                <a:sym typeface="Calibri"/>
              </a:defRPr>
            </a:lvl7pPr>
            <a:lvl8pPr marL="2400300" lvl="7" indent="0" rtl="0">
              <a:spcBef>
                <a:spcPts val="0"/>
              </a:spcBef>
              <a:buClr>
                <a:srgbClr val="888888"/>
              </a:buClr>
              <a:buSzPct val="100000"/>
              <a:buFont typeface="Calibri"/>
              <a:buNone/>
              <a:defRPr sz="2400">
                <a:latin typeface="Calibri"/>
                <a:ea typeface="Calibri"/>
                <a:cs typeface="Calibri"/>
                <a:sym typeface="Calibri"/>
              </a:defRPr>
            </a:lvl8pPr>
            <a:lvl9pPr marL="2743200" lvl="8" indent="0" rtl="0">
              <a:spcBef>
                <a:spcPts val="0"/>
              </a:spcBef>
              <a:buClr>
                <a:srgbClr val="888888"/>
              </a:buClr>
              <a:buSzPct val="100000"/>
              <a:buFont typeface="Calibri"/>
              <a:buNone/>
              <a:defRPr sz="2400">
                <a:latin typeface="Calibri"/>
                <a:ea typeface="Calibri"/>
                <a:cs typeface="Calibri"/>
                <a:sym typeface="Calibri"/>
              </a:defRPr>
            </a:lvl9pPr>
          </a:lstStyle>
          <a:p>
            <a:endParaRPr/>
          </a:p>
        </p:txBody>
      </p:sp>
      <p:sp>
        <p:nvSpPr>
          <p:cNvPr id="98" name="Shape 98"/>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
        <p:nvSpPr>
          <p:cNvPr id="99" name="Shape 99"/>
          <p:cNvSpPr/>
          <p:nvPr/>
        </p:nvSpPr>
        <p:spPr>
          <a:xfrm>
            <a:off x="0" y="0"/>
            <a:ext cx="9144000" cy="152399"/>
          </a:xfrm>
          <a:prstGeom prst="rect">
            <a:avLst/>
          </a:prstGeom>
          <a:gradFill>
            <a:gsLst>
              <a:gs pos="0">
                <a:srgbClr val="00AEEF"/>
              </a:gs>
              <a:gs pos="100000">
                <a:srgbClr val="2E3192"/>
              </a:gs>
            </a:gsLst>
            <a:lin ang="0" scaled="0"/>
          </a:gradFill>
          <a:ln>
            <a:noFill/>
          </a:ln>
        </p:spPr>
        <p:txBody>
          <a:bodyPr lIns="68575" tIns="34275" rIns="68575" bIns="34275" anchor="ctr" anchorCtr="0">
            <a:noAutofit/>
          </a:bodyPr>
          <a:lstStyle/>
          <a:p>
            <a:pPr marL="0" marR="0" lvl="0" indent="0" algn="ctr" rtl="0">
              <a:spcBef>
                <a:spcPts val="0"/>
              </a:spcBef>
              <a:buNone/>
            </a:pPr>
            <a:endParaRPr sz="14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0" y="274637"/>
            <a:ext cx="8686800" cy="368700"/>
          </a:xfrm>
          <a:prstGeom prst="rect">
            <a:avLst/>
          </a:prstGeom>
          <a:noFill/>
          <a:ln>
            <a:noFill/>
          </a:ln>
        </p:spPr>
        <p:txBody>
          <a:bodyPr lIns="68575" tIns="68575" rIns="68575" bIns="68575" anchor="ctr" anchorCtr="0"/>
          <a:lstStyle>
            <a:lvl1pPr lvl="0" algn="l" rtl="0">
              <a:spcBef>
                <a:spcPts val="0"/>
              </a:spcBef>
              <a:buSzPct val="100000"/>
              <a:defRPr sz="3600">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02" name="Shape 102"/>
          <p:cNvSpPr txBox="1">
            <a:spLocks noGrp="1"/>
          </p:cNvSpPr>
          <p:nvPr>
            <p:ph type="body" idx="1"/>
          </p:nvPr>
        </p:nvSpPr>
        <p:spPr>
          <a:xfrm>
            <a:off x="107504" y="1052737"/>
            <a:ext cx="4388400" cy="5073600"/>
          </a:xfrm>
          <a:prstGeom prst="rect">
            <a:avLst/>
          </a:prstGeom>
          <a:noFill/>
          <a:ln>
            <a:noFill/>
          </a:ln>
        </p:spPr>
        <p:txBody>
          <a:bodyPr lIns="68575" tIns="68575" rIns="68575" bIns="68575" anchor="t" anchorCtr="0"/>
          <a:lstStyle>
            <a:lvl1pPr marL="254000" lvl="0" indent="-177800" rtl="0">
              <a:spcBef>
                <a:spcPts val="0"/>
              </a:spcBef>
              <a:buClr>
                <a:srgbClr val="330066"/>
              </a:buClr>
              <a:buSzPct val="100000"/>
              <a:buFont typeface="Calibri"/>
              <a:buChar char="●"/>
              <a:defRPr sz="1800">
                <a:latin typeface="Calibri"/>
                <a:ea typeface="Calibri"/>
                <a:cs typeface="Calibri"/>
                <a:sym typeface="Calibri"/>
              </a:defRPr>
            </a:lvl1pPr>
            <a:lvl2pPr marL="558800" lvl="1" indent="-139700" rtl="0">
              <a:spcBef>
                <a:spcPts val="0"/>
              </a:spcBef>
              <a:buClr>
                <a:srgbClr val="669999"/>
              </a:buClr>
              <a:buSzPct val="100000"/>
              <a:buFont typeface="Calibri"/>
              <a:buChar char="●"/>
              <a:defRPr sz="1800">
                <a:latin typeface="Calibri"/>
                <a:ea typeface="Calibri"/>
                <a:cs typeface="Calibri"/>
                <a:sym typeface="Calibri"/>
              </a:defRPr>
            </a:lvl2pPr>
            <a:lvl3pPr marL="863600" lvl="2" indent="-101600" rtl="0">
              <a:spcBef>
                <a:spcPts val="0"/>
              </a:spcBef>
              <a:buClr>
                <a:srgbClr val="CCCC00"/>
              </a:buClr>
              <a:buSzPct val="100000"/>
              <a:buFont typeface="Calibri"/>
              <a:buChar char="●"/>
              <a:defRPr sz="1800">
                <a:latin typeface="Calibri"/>
                <a:ea typeface="Calibri"/>
                <a:cs typeface="Calibri"/>
                <a:sym typeface="Calibri"/>
              </a:defRPr>
            </a:lvl3pPr>
            <a:lvl4pPr marL="1206500" lvl="3" indent="-101600" rtl="0">
              <a:spcBef>
                <a:spcPts val="0"/>
              </a:spcBef>
              <a:buClr>
                <a:srgbClr val="76923C"/>
              </a:buClr>
              <a:buSzPct val="100000"/>
              <a:buFont typeface="Calibri"/>
              <a:buChar char="●"/>
              <a:defRPr sz="1800">
                <a:latin typeface="Calibri"/>
                <a:ea typeface="Calibri"/>
                <a:cs typeface="Calibri"/>
                <a:sym typeface="Calibri"/>
              </a:defRPr>
            </a:lvl4pPr>
            <a:lvl5pPr marL="1549400" lvl="4" indent="-101600" rtl="0">
              <a:spcBef>
                <a:spcPts val="0"/>
              </a:spcBef>
              <a:buClr>
                <a:srgbClr val="5F497A"/>
              </a:buClr>
              <a:buSzPct val="100000"/>
              <a:buFont typeface="Calibri"/>
              <a:buChar char="●"/>
              <a:defRPr sz="1800">
                <a:latin typeface="Calibri"/>
                <a:ea typeface="Calibri"/>
                <a:cs typeface="Calibri"/>
                <a:sym typeface="Calibri"/>
              </a:defRPr>
            </a:lvl5pPr>
            <a:lvl6pPr lvl="5" rtl="0">
              <a:spcBef>
                <a:spcPts val="0"/>
              </a:spcBef>
              <a:buSzPct val="100000"/>
              <a:buFont typeface="Calibri"/>
              <a:defRPr sz="1800">
                <a:latin typeface="Calibri"/>
                <a:ea typeface="Calibri"/>
                <a:cs typeface="Calibri"/>
                <a:sym typeface="Calibri"/>
              </a:defRPr>
            </a:lvl6pPr>
            <a:lvl7pPr lvl="6" rtl="0">
              <a:spcBef>
                <a:spcPts val="0"/>
              </a:spcBef>
              <a:buSzPct val="100000"/>
              <a:buFont typeface="Calibri"/>
              <a:defRPr sz="1800">
                <a:latin typeface="Calibri"/>
                <a:ea typeface="Calibri"/>
                <a:cs typeface="Calibri"/>
                <a:sym typeface="Calibri"/>
              </a:defRPr>
            </a:lvl7pPr>
            <a:lvl8pPr lvl="7" rtl="0">
              <a:spcBef>
                <a:spcPts val="0"/>
              </a:spcBef>
              <a:buSzPct val="100000"/>
              <a:buFont typeface="Calibri"/>
              <a:defRPr sz="1800">
                <a:latin typeface="Calibri"/>
                <a:ea typeface="Calibri"/>
                <a:cs typeface="Calibri"/>
                <a:sym typeface="Calibri"/>
              </a:defRPr>
            </a:lvl8pPr>
            <a:lvl9pPr lvl="8" rtl="0">
              <a:spcBef>
                <a:spcPts val="0"/>
              </a:spcBef>
              <a:buSzPct val="100000"/>
              <a:buFont typeface="Calibri"/>
              <a:defRPr sz="1800">
                <a:latin typeface="Calibri"/>
                <a:ea typeface="Calibri"/>
                <a:cs typeface="Calibri"/>
                <a:sym typeface="Calibri"/>
              </a:defRPr>
            </a:lvl9pPr>
          </a:lstStyle>
          <a:p>
            <a:endParaRPr/>
          </a:p>
        </p:txBody>
      </p:sp>
      <p:sp>
        <p:nvSpPr>
          <p:cNvPr id="103" name="Shape 103"/>
          <p:cNvSpPr txBox="1">
            <a:spLocks noGrp="1"/>
          </p:cNvSpPr>
          <p:nvPr>
            <p:ph type="body" idx="2"/>
          </p:nvPr>
        </p:nvSpPr>
        <p:spPr>
          <a:xfrm>
            <a:off x="4648200" y="1052737"/>
            <a:ext cx="4388400" cy="5073600"/>
          </a:xfrm>
          <a:prstGeom prst="rect">
            <a:avLst/>
          </a:prstGeom>
          <a:noFill/>
          <a:ln>
            <a:noFill/>
          </a:ln>
        </p:spPr>
        <p:txBody>
          <a:bodyPr lIns="68575" tIns="68575" rIns="68575" bIns="68575" anchor="t" anchorCtr="0"/>
          <a:lstStyle>
            <a:lvl1pPr marL="254000" lvl="0" indent="-177800" rtl="0">
              <a:spcBef>
                <a:spcPts val="0"/>
              </a:spcBef>
              <a:buClr>
                <a:srgbClr val="330066"/>
              </a:buClr>
              <a:buSzPct val="100000"/>
              <a:buFont typeface="Calibri"/>
              <a:buChar char="●"/>
              <a:defRPr sz="1800">
                <a:latin typeface="Calibri"/>
                <a:ea typeface="Calibri"/>
                <a:cs typeface="Calibri"/>
                <a:sym typeface="Calibri"/>
              </a:defRPr>
            </a:lvl1pPr>
            <a:lvl2pPr marL="558800" lvl="1" indent="-139700" rtl="0">
              <a:spcBef>
                <a:spcPts val="0"/>
              </a:spcBef>
              <a:buClr>
                <a:srgbClr val="669999"/>
              </a:buClr>
              <a:buSzPct val="100000"/>
              <a:buFont typeface="Calibri"/>
              <a:buChar char="●"/>
              <a:defRPr sz="1800">
                <a:latin typeface="Calibri"/>
                <a:ea typeface="Calibri"/>
                <a:cs typeface="Calibri"/>
                <a:sym typeface="Calibri"/>
              </a:defRPr>
            </a:lvl2pPr>
            <a:lvl3pPr marL="863600" lvl="2" indent="-101600" rtl="0">
              <a:spcBef>
                <a:spcPts val="0"/>
              </a:spcBef>
              <a:buClr>
                <a:srgbClr val="CCCC00"/>
              </a:buClr>
              <a:buSzPct val="100000"/>
              <a:buFont typeface="Calibri"/>
              <a:buChar char="●"/>
              <a:defRPr sz="1800">
                <a:latin typeface="Calibri"/>
                <a:ea typeface="Calibri"/>
                <a:cs typeface="Calibri"/>
                <a:sym typeface="Calibri"/>
              </a:defRPr>
            </a:lvl3pPr>
            <a:lvl4pPr marL="1206500" lvl="3" indent="-101600" rtl="0">
              <a:spcBef>
                <a:spcPts val="0"/>
              </a:spcBef>
              <a:buClr>
                <a:srgbClr val="76923C"/>
              </a:buClr>
              <a:buSzPct val="100000"/>
              <a:buFont typeface="Calibri"/>
              <a:buChar char="●"/>
              <a:defRPr sz="1800">
                <a:latin typeface="Calibri"/>
                <a:ea typeface="Calibri"/>
                <a:cs typeface="Calibri"/>
                <a:sym typeface="Calibri"/>
              </a:defRPr>
            </a:lvl4pPr>
            <a:lvl5pPr marL="1549400" lvl="4" indent="-101600" rtl="0">
              <a:spcBef>
                <a:spcPts val="0"/>
              </a:spcBef>
              <a:buClr>
                <a:srgbClr val="5F497A"/>
              </a:buClr>
              <a:buSzPct val="100000"/>
              <a:buFont typeface="Calibri"/>
              <a:buChar char="●"/>
              <a:defRPr sz="1800">
                <a:latin typeface="Calibri"/>
                <a:ea typeface="Calibri"/>
                <a:cs typeface="Calibri"/>
                <a:sym typeface="Calibri"/>
              </a:defRPr>
            </a:lvl5pPr>
            <a:lvl6pPr lvl="5" rtl="0">
              <a:spcBef>
                <a:spcPts val="0"/>
              </a:spcBef>
              <a:buSzPct val="100000"/>
              <a:buFont typeface="Calibri"/>
              <a:defRPr sz="1800">
                <a:latin typeface="Calibri"/>
                <a:ea typeface="Calibri"/>
                <a:cs typeface="Calibri"/>
                <a:sym typeface="Calibri"/>
              </a:defRPr>
            </a:lvl6pPr>
            <a:lvl7pPr lvl="6" rtl="0">
              <a:spcBef>
                <a:spcPts val="0"/>
              </a:spcBef>
              <a:buSzPct val="100000"/>
              <a:buFont typeface="Calibri"/>
              <a:defRPr sz="1800">
                <a:latin typeface="Calibri"/>
                <a:ea typeface="Calibri"/>
                <a:cs typeface="Calibri"/>
                <a:sym typeface="Calibri"/>
              </a:defRPr>
            </a:lvl7pPr>
            <a:lvl8pPr lvl="7" rtl="0">
              <a:spcBef>
                <a:spcPts val="0"/>
              </a:spcBef>
              <a:buSzPct val="100000"/>
              <a:buFont typeface="Calibri"/>
              <a:defRPr sz="1800">
                <a:latin typeface="Calibri"/>
                <a:ea typeface="Calibri"/>
                <a:cs typeface="Calibri"/>
                <a:sym typeface="Calibri"/>
              </a:defRPr>
            </a:lvl8pPr>
            <a:lvl9pPr lvl="8" rtl="0">
              <a:spcBef>
                <a:spcPts val="0"/>
              </a:spcBef>
              <a:buSzPct val="100000"/>
              <a:buFont typeface="Calibri"/>
              <a:defRPr sz="1800">
                <a:latin typeface="Calibri"/>
                <a:ea typeface="Calibri"/>
                <a:cs typeface="Calibri"/>
                <a:sym typeface="Calibri"/>
              </a:defRPr>
            </a:lvl9pPr>
          </a:lstStyle>
          <a:p>
            <a:endParaRPr/>
          </a:p>
        </p:txBody>
      </p:sp>
      <p:sp>
        <p:nvSpPr>
          <p:cNvPr id="104" name="Shape 104"/>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05" name="Shape 105"/>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06" name="Shape 106"/>
          <p:cNvSpPr txBox="1">
            <a:spLocks noGrp="1"/>
          </p:cNvSpPr>
          <p:nvPr>
            <p:ph type="sldNum" idx="12"/>
          </p:nvPr>
        </p:nvSpPr>
        <p:spPr>
          <a:xfrm>
            <a:off x="6553200" y="6356351"/>
            <a:ext cx="2555400"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12416" y="225360"/>
            <a:ext cx="8229600" cy="417900"/>
          </a:xfrm>
          <a:prstGeom prst="rect">
            <a:avLst/>
          </a:prstGeom>
          <a:noFill/>
          <a:ln>
            <a:noFill/>
          </a:ln>
        </p:spPr>
        <p:txBody>
          <a:bodyPr lIns="68575" tIns="68575" rIns="68575" bIns="68575" anchor="ctr" anchorCtr="0"/>
          <a:lstStyle>
            <a:lvl1pPr lvl="0" algn="l"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09" name="Shape 109"/>
          <p:cNvSpPr txBox="1">
            <a:spLocks noGrp="1"/>
          </p:cNvSpPr>
          <p:nvPr>
            <p:ph type="body" idx="1"/>
          </p:nvPr>
        </p:nvSpPr>
        <p:spPr>
          <a:xfrm>
            <a:off x="107504" y="980728"/>
            <a:ext cx="4392600" cy="503999"/>
          </a:xfrm>
          <a:prstGeom prst="rect">
            <a:avLst/>
          </a:prstGeom>
          <a:noFill/>
          <a:ln>
            <a:noFill/>
          </a:ln>
        </p:spPr>
        <p:txBody>
          <a:bodyPr lIns="68575" tIns="68575" rIns="68575" bIns="68575" anchor="b" anchorCtr="0"/>
          <a:lstStyle>
            <a:lvl1pPr marL="0" lvl="0" indent="0" rtl="0">
              <a:spcBef>
                <a:spcPts val="0"/>
              </a:spcBef>
              <a:buClr>
                <a:srgbClr val="333399"/>
              </a:buClr>
              <a:buFont typeface="Calibri"/>
              <a:buNone/>
              <a:defRPr/>
            </a:lvl1pPr>
            <a:lvl2pPr marL="342900" lvl="1" indent="0" rtl="0">
              <a:spcBef>
                <a:spcPts val="0"/>
              </a:spcBef>
              <a:buFont typeface="Calibri"/>
              <a:buNone/>
              <a:defRPr/>
            </a:lvl2pPr>
            <a:lvl3pPr marL="685800" lvl="2" indent="0" rtl="0">
              <a:spcBef>
                <a:spcPts val="0"/>
              </a:spcBef>
              <a:buFont typeface="Calibri"/>
              <a:buNone/>
              <a:defRPr/>
            </a:lvl3pPr>
            <a:lvl4pPr marL="1028700" lvl="3" indent="0" rtl="0">
              <a:spcBef>
                <a:spcPts val="0"/>
              </a:spcBef>
              <a:buFont typeface="Calibri"/>
              <a:buNone/>
              <a:defRPr/>
            </a:lvl4pPr>
            <a:lvl5pPr marL="1371600" lvl="4" indent="0" rtl="0">
              <a:spcBef>
                <a:spcPts val="0"/>
              </a:spcBef>
              <a:buFont typeface="Calibri"/>
              <a:buNone/>
              <a:defRPr/>
            </a:lvl5pPr>
            <a:lvl6pPr marL="1714500" lvl="5" indent="0" rtl="0">
              <a:spcBef>
                <a:spcPts val="0"/>
              </a:spcBef>
              <a:buFont typeface="Calibri"/>
              <a:buNone/>
              <a:defRPr/>
            </a:lvl6pPr>
            <a:lvl7pPr marL="2057400" lvl="6" indent="0" rtl="0">
              <a:spcBef>
                <a:spcPts val="0"/>
              </a:spcBef>
              <a:buFont typeface="Calibri"/>
              <a:buNone/>
              <a:defRPr/>
            </a:lvl7pPr>
            <a:lvl8pPr marL="2400300" lvl="7" indent="0" rtl="0">
              <a:spcBef>
                <a:spcPts val="0"/>
              </a:spcBef>
              <a:buFont typeface="Calibri"/>
              <a:buNone/>
              <a:defRPr/>
            </a:lvl8pPr>
            <a:lvl9pPr marL="2743200" lvl="8" indent="0" rtl="0">
              <a:spcBef>
                <a:spcPts val="0"/>
              </a:spcBef>
              <a:buFont typeface="Calibri"/>
              <a:buNone/>
              <a:defRPr/>
            </a:lvl9pPr>
          </a:lstStyle>
          <a:p>
            <a:endParaRPr/>
          </a:p>
        </p:txBody>
      </p:sp>
      <p:sp>
        <p:nvSpPr>
          <p:cNvPr id="110" name="Shape 110"/>
          <p:cNvSpPr txBox="1">
            <a:spLocks noGrp="1"/>
          </p:cNvSpPr>
          <p:nvPr>
            <p:ph type="body" idx="2"/>
          </p:nvPr>
        </p:nvSpPr>
        <p:spPr>
          <a:xfrm>
            <a:off x="107504" y="1484783"/>
            <a:ext cx="4389899" cy="4680299"/>
          </a:xfrm>
          <a:prstGeom prst="rect">
            <a:avLst/>
          </a:prstGeom>
          <a:noFill/>
          <a:ln>
            <a:noFill/>
          </a:ln>
        </p:spPr>
        <p:txBody>
          <a:bodyPr lIns="68575" tIns="68575" rIns="68575" bIns="68575" anchor="t" anchorCtr="0"/>
          <a:lstStyle>
            <a:lvl1pPr marL="254000" lvl="0" indent="-177800" rtl="0">
              <a:spcBef>
                <a:spcPts val="0"/>
              </a:spcBef>
              <a:buClr>
                <a:srgbClr val="330066"/>
              </a:buClr>
              <a:buFont typeface="Calibri"/>
              <a:buChar char="●"/>
              <a:defRPr/>
            </a:lvl1pPr>
            <a:lvl2pPr marL="558800" lvl="1" indent="-139700" rtl="0">
              <a:spcBef>
                <a:spcPts val="0"/>
              </a:spcBef>
              <a:buClr>
                <a:srgbClr val="669999"/>
              </a:buClr>
              <a:buFont typeface="Calibri"/>
              <a:buChar char="●"/>
              <a:defRPr/>
            </a:lvl2pPr>
            <a:lvl3pPr marL="863600" lvl="2" indent="-101600" rtl="0">
              <a:spcBef>
                <a:spcPts val="0"/>
              </a:spcBef>
              <a:buClr>
                <a:srgbClr val="CCCC00"/>
              </a:buClr>
              <a:buFont typeface="Calibri"/>
              <a:buChar char="●"/>
              <a:defRPr/>
            </a:lvl3pPr>
            <a:lvl4pPr marL="1206500" lvl="3" indent="-101600" rtl="0">
              <a:spcBef>
                <a:spcPts val="0"/>
              </a:spcBef>
              <a:buClr>
                <a:srgbClr val="76923C"/>
              </a:buClr>
              <a:buFont typeface="Calibri"/>
              <a:buChar char="●"/>
              <a:defRPr/>
            </a:lvl4pPr>
            <a:lvl5pPr marL="1549400" lvl="4" indent="-101600" rtl="0">
              <a:spcBef>
                <a:spcPts val="0"/>
              </a:spcBef>
              <a:buClr>
                <a:srgbClr val="5F497A"/>
              </a:buClr>
              <a:buFont typeface="Calibri"/>
              <a:buChar char="●"/>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11" name="Shape 111"/>
          <p:cNvSpPr txBox="1">
            <a:spLocks noGrp="1"/>
          </p:cNvSpPr>
          <p:nvPr>
            <p:ph type="body" idx="3"/>
          </p:nvPr>
        </p:nvSpPr>
        <p:spPr>
          <a:xfrm>
            <a:off x="4644008" y="980728"/>
            <a:ext cx="4392600" cy="503999"/>
          </a:xfrm>
          <a:prstGeom prst="rect">
            <a:avLst/>
          </a:prstGeom>
          <a:noFill/>
          <a:ln>
            <a:noFill/>
          </a:ln>
        </p:spPr>
        <p:txBody>
          <a:bodyPr lIns="68575" tIns="68575" rIns="68575" bIns="68575" anchor="b" anchorCtr="0"/>
          <a:lstStyle>
            <a:lvl1pPr marL="0" lvl="0" indent="0" rtl="0">
              <a:spcBef>
                <a:spcPts val="0"/>
              </a:spcBef>
              <a:buClr>
                <a:srgbClr val="333399"/>
              </a:buClr>
              <a:buFont typeface="Calibri"/>
              <a:buNone/>
              <a:defRPr/>
            </a:lvl1pPr>
            <a:lvl2pPr marL="342900" lvl="1" indent="0" rtl="0">
              <a:spcBef>
                <a:spcPts val="0"/>
              </a:spcBef>
              <a:buFont typeface="Calibri"/>
              <a:buNone/>
              <a:defRPr/>
            </a:lvl2pPr>
            <a:lvl3pPr marL="685800" lvl="2" indent="0" rtl="0">
              <a:spcBef>
                <a:spcPts val="0"/>
              </a:spcBef>
              <a:buFont typeface="Calibri"/>
              <a:buNone/>
              <a:defRPr/>
            </a:lvl3pPr>
            <a:lvl4pPr marL="1028700" lvl="3" indent="0" rtl="0">
              <a:spcBef>
                <a:spcPts val="0"/>
              </a:spcBef>
              <a:buFont typeface="Calibri"/>
              <a:buNone/>
              <a:defRPr/>
            </a:lvl4pPr>
            <a:lvl5pPr marL="1371600" lvl="4" indent="0" rtl="0">
              <a:spcBef>
                <a:spcPts val="0"/>
              </a:spcBef>
              <a:buFont typeface="Calibri"/>
              <a:buNone/>
              <a:defRPr/>
            </a:lvl5pPr>
            <a:lvl6pPr marL="1714500" lvl="5" indent="0" rtl="0">
              <a:spcBef>
                <a:spcPts val="0"/>
              </a:spcBef>
              <a:buFont typeface="Calibri"/>
              <a:buNone/>
              <a:defRPr/>
            </a:lvl6pPr>
            <a:lvl7pPr marL="2057400" lvl="6" indent="0" rtl="0">
              <a:spcBef>
                <a:spcPts val="0"/>
              </a:spcBef>
              <a:buFont typeface="Calibri"/>
              <a:buNone/>
              <a:defRPr/>
            </a:lvl7pPr>
            <a:lvl8pPr marL="2400300" lvl="7" indent="0" rtl="0">
              <a:spcBef>
                <a:spcPts val="0"/>
              </a:spcBef>
              <a:buFont typeface="Calibri"/>
              <a:buNone/>
              <a:defRPr/>
            </a:lvl8pPr>
            <a:lvl9pPr marL="2743200" lvl="8" indent="0" rtl="0">
              <a:spcBef>
                <a:spcPts val="0"/>
              </a:spcBef>
              <a:buFont typeface="Calibri"/>
              <a:buNone/>
              <a:defRPr/>
            </a:lvl9pPr>
          </a:lstStyle>
          <a:p>
            <a:endParaRPr/>
          </a:p>
        </p:txBody>
      </p:sp>
      <p:sp>
        <p:nvSpPr>
          <p:cNvPr id="112" name="Shape 112"/>
          <p:cNvSpPr txBox="1">
            <a:spLocks noGrp="1"/>
          </p:cNvSpPr>
          <p:nvPr>
            <p:ph type="body" idx="4"/>
          </p:nvPr>
        </p:nvSpPr>
        <p:spPr>
          <a:xfrm>
            <a:off x="4644008" y="1484783"/>
            <a:ext cx="4392600" cy="4680299"/>
          </a:xfrm>
          <a:prstGeom prst="rect">
            <a:avLst/>
          </a:prstGeom>
          <a:noFill/>
          <a:ln>
            <a:noFill/>
          </a:ln>
        </p:spPr>
        <p:txBody>
          <a:bodyPr lIns="68575" tIns="68575" rIns="68575" bIns="68575" anchor="t" anchorCtr="0"/>
          <a:lstStyle>
            <a:lvl1pPr marL="254000" lvl="0" indent="-177800" rtl="0">
              <a:spcBef>
                <a:spcPts val="0"/>
              </a:spcBef>
              <a:buClr>
                <a:srgbClr val="330066"/>
              </a:buClr>
              <a:buFont typeface="Calibri"/>
              <a:buChar char="●"/>
              <a:defRPr/>
            </a:lvl1pPr>
            <a:lvl2pPr marL="558800" lvl="1" indent="-139700" rtl="0">
              <a:spcBef>
                <a:spcPts val="0"/>
              </a:spcBef>
              <a:buClr>
                <a:srgbClr val="669999"/>
              </a:buClr>
              <a:buFont typeface="Calibri"/>
              <a:buChar char="●"/>
              <a:defRPr/>
            </a:lvl2pPr>
            <a:lvl3pPr marL="863600" lvl="2" indent="-101600" rtl="0">
              <a:spcBef>
                <a:spcPts val="0"/>
              </a:spcBef>
              <a:buClr>
                <a:srgbClr val="CCCC00"/>
              </a:buClr>
              <a:buFont typeface="Calibri"/>
              <a:buChar char="●"/>
              <a:defRPr/>
            </a:lvl3pPr>
            <a:lvl4pPr marL="1206500" lvl="3" indent="-101600" rtl="0">
              <a:spcBef>
                <a:spcPts val="0"/>
              </a:spcBef>
              <a:buClr>
                <a:srgbClr val="76923C"/>
              </a:buClr>
              <a:buFont typeface="Calibri"/>
              <a:buChar char="●"/>
              <a:defRPr/>
            </a:lvl4pPr>
            <a:lvl5pPr marL="1549400" lvl="4" indent="-101600" rtl="0">
              <a:spcBef>
                <a:spcPts val="0"/>
              </a:spcBef>
              <a:buClr>
                <a:srgbClr val="5F497A"/>
              </a:buClr>
              <a:buFont typeface="Calibri"/>
              <a:buChar char="●"/>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13" name="Shape 113"/>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14" name="Shape 114"/>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15" name="Shape 115"/>
          <p:cNvSpPr txBox="1">
            <a:spLocks noGrp="1"/>
          </p:cNvSpPr>
          <p:nvPr>
            <p:ph type="sldNum" idx="12"/>
          </p:nvPr>
        </p:nvSpPr>
        <p:spPr>
          <a:xfrm>
            <a:off x="6987698" y="6381329"/>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457200" y="274637"/>
            <a:ext cx="8229600" cy="1143299"/>
          </a:xfrm>
          <a:prstGeom prst="rect">
            <a:avLst/>
          </a:prstGeom>
          <a:noFill/>
          <a:ln>
            <a:noFill/>
          </a:ln>
        </p:spPr>
        <p:txBody>
          <a:bodyPr lIns="68575" tIns="68575" rIns="68575" bIns="68575" anchor="ctr" anchorCtr="0"/>
          <a:lstStyle>
            <a:lvl1pPr lvl="0" rtl="0">
              <a:spcBef>
                <a:spcPts val="0"/>
              </a:spcBef>
              <a:buSzPct val="100000"/>
              <a:defRPr sz="3600">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18" name="Shape 118"/>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
        <p:nvSpPr>
          <p:cNvPr id="119" name="Shape 119"/>
          <p:cNvSpPr/>
          <p:nvPr/>
        </p:nvSpPr>
        <p:spPr>
          <a:xfrm>
            <a:off x="0" y="0"/>
            <a:ext cx="9144000" cy="152399"/>
          </a:xfrm>
          <a:prstGeom prst="rect">
            <a:avLst/>
          </a:prstGeom>
          <a:gradFill>
            <a:gsLst>
              <a:gs pos="0">
                <a:srgbClr val="00AEEF"/>
              </a:gs>
              <a:gs pos="100000">
                <a:srgbClr val="2E3192"/>
              </a:gs>
            </a:gsLst>
            <a:lin ang="0" scaled="0"/>
          </a:gradFill>
          <a:ln>
            <a:noFill/>
          </a:ln>
        </p:spPr>
        <p:txBody>
          <a:bodyPr lIns="68575" tIns="34275" rIns="68575" bIns="34275" anchor="ctr" anchorCtr="0">
            <a:noAutofit/>
          </a:bodyPr>
          <a:lstStyle/>
          <a:p>
            <a:pPr marL="0" marR="0" lvl="0" indent="0" algn="ctr" rtl="0">
              <a:spcBef>
                <a:spcPts val="0"/>
              </a:spcBef>
              <a:buNone/>
            </a:pPr>
            <a:endParaRPr sz="14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20"/>
        <p:cNvGrpSpPr/>
        <p:nvPr/>
      </p:nvGrpSpPr>
      <p:grpSpPr>
        <a:xfrm>
          <a:off x="0" y="0"/>
          <a:ext cx="0" cy="0"/>
          <a:chOff x="0" y="0"/>
          <a:chExt cx="0" cy="0"/>
        </a:xfrm>
      </p:grpSpPr>
      <p:sp>
        <p:nvSpPr>
          <p:cNvPr id="121" name="Shape 121"/>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457200" y="476672"/>
            <a:ext cx="3008399" cy="958499"/>
          </a:xfrm>
          <a:prstGeom prst="rect">
            <a:avLst/>
          </a:prstGeom>
          <a:noFill/>
          <a:ln>
            <a:noFill/>
          </a:ln>
        </p:spPr>
        <p:txBody>
          <a:bodyPr lIns="68575" tIns="68575" rIns="68575" bIns="68575" anchor="b" anchorCtr="0"/>
          <a:lstStyle>
            <a:lvl1pPr lvl="0" algn="l"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24" name="Shape 124"/>
          <p:cNvSpPr txBox="1">
            <a:spLocks noGrp="1"/>
          </p:cNvSpPr>
          <p:nvPr>
            <p:ph type="body" idx="1"/>
          </p:nvPr>
        </p:nvSpPr>
        <p:spPr>
          <a:xfrm>
            <a:off x="3575049" y="476672"/>
            <a:ext cx="5111699" cy="5649600"/>
          </a:xfrm>
          <a:prstGeom prst="rect">
            <a:avLst/>
          </a:prstGeom>
          <a:noFill/>
          <a:ln>
            <a:noFill/>
          </a:ln>
        </p:spPr>
        <p:txBody>
          <a:bodyPr lIns="68575" tIns="68575" rIns="68575" bIns="6857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25" name="Shape 125"/>
          <p:cNvSpPr txBox="1">
            <a:spLocks noGrp="1"/>
          </p:cNvSpPr>
          <p:nvPr>
            <p:ph type="body" idx="2"/>
          </p:nvPr>
        </p:nvSpPr>
        <p:spPr>
          <a:xfrm>
            <a:off x="457200" y="1435101"/>
            <a:ext cx="3008399" cy="4691099"/>
          </a:xfrm>
          <a:prstGeom prst="rect">
            <a:avLst/>
          </a:prstGeom>
          <a:noFill/>
          <a:ln>
            <a:noFill/>
          </a:ln>
        </p:spPr>
        <p:txBody>
          <a:bodyPr lIns="68575" tIns="68575" rIns="68575" bIns="68575" anchor="t" anchorCtr="0"/>
          <a:lstStyle>
            <a:lvl1pPr marL="0" lvl="0" indent="0" rtl="0">
              <a:spcBef>
                <a:spcPts val="0"/>
              </a:spcBef>
              <a:buFont typeface="Calibri"/>
              <a:buNone/>
              <a:defRPr/>
            </a:lvl1pPr>
            <a:lvl2pPr marL="342900" lvl="1" indent="0" rtl="0">
              <a:spcBef>
                <a:spcPts val="0"/>
              </a:spcBef>
              <a:buFont typeface="Calibri"/>
              <a:buNone/>
              <a:defRPr/>
            </a:lvl2pPr>
            <a:lvl3pPr marL="685800" lvl="2" indent="0" rtl="0">
              <a:spcBef>
                <a:spcPts val="0"/>
              </a:spcBef>
              <a:buFont typeface="Calibri"/>
              <a:buNone/>
              <a:defRPr/>
            </a:lvl3pPr>
            <a:lvl4pPr marL="1028700" lvl="3" indent="0" rtl="0">
              <a:spcBef>
                <a:spcPts val="0"/>
              </a:spcBef>
              <a:buFont typeface="Calibri"/>
              <a:buNone/>
              <a:defRPr/>
            </a:lvl4pPr>
            <a:lvl5pPr marL="1371600" lvl="4" indent="0" rtl="0">
              <a:spcBef>
                <a:spcPts val="0"/>
              </a:spcBef>
              <a:buFont typeface="Calibri"/>
              <a:buNone/>
              <a:defRPr/>
            </a:lvl5pPr>
            <a:lvl6pPr marL="1714500" lvl="5" indent="0" rtl="0">
              <a:spcBef>
                <a:spcPts val="0"/>
              </a:spcBef>
              <a:buFont typeface="Calibri"/>
              <a:buNone/>
              <a:defRPr/>
            </a:lvl6pPr>
            <a:lvl7pPr marL="2057400" lvl="6" indent="0" rtl="0">
              <a:spcBef>
                <a:spcPts val="0"/>
              </a:spcBef>
              <a:buFont typeface="Calibri"/>
              <a:buNone/>
              <a:defRPr/>
            </a:lvl7pPr>
            <a:lvl8pPr marL="2400300" lvl="7" indent="0" rtl="0">
              <a:spcBef>
                <a:spcPts val="0"/>
              </a:spcBef>
              <a:buFont typeface="Calibri"/>
              <a:buNone/>
              <a:defRPr/>
            </a:lvl8pPr>
            <a:lvl9pPr marL="2743200" lvl="8" indent="0" rtl="0">
              <a:spcBef>
                <a:spcPts val="0"/>
              </a:spcBef>
              <a:buFont typeface="Calibri"/>
              <a:buNone/>
              <a:defRPr/>
            </a:lvl9pPr>
          </a:lstStyle>
          <a:p>
            <a:endParaRPr/>
          </a:p>
        </p:txBody>
      </p:sp>
      <p:sp>
        <p:nvSpPr>
          <p:cNvPr id="126" name="Shape 126"/>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27" name="Shape 127"/>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28" name="Shape 128"/>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1792287" y="4800600"/>
            <a:ext cx="5486399" cy="566699"/>
          </a:xfrm>
          <a:prstGeom prst="rect">
            <a:avLst/>
          </a:prstGeom>
          <a:noFill/>
          <a:ln>
            <a:noFill/>
          </a:ln>
        </p:spPr>
        <p:txBody>
          <a:bodyPr lIns="68575" tIns="68575" rIns="68575" bIns="68575" anchor="b" anchorCtr="0"/>
          <a:lstStyle>
            <a:lvl1pPr lvl="0" algn="l"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31" name="Shape 131"/>
          <p:cNvSpPr>
            <a:spLocks noGrp="1"/>
          </p:cNvSpPr>
          <p:nvPr>
            <p:ph type="pic" idx="2"/>
          </p:nvPr>
        </p:nvSpPr>
        <p:spPr>
          <a:xfrm>
            <a:off x="1792287" y="612775"/>
            <a:ext cx="5486399" cy="4114800"/>
          </a:xfrm>
          <a:prstGeom prst="rect">
            <a:avLst/>
          </a:prstGeom>
          <a:noFill/>
          <a:ln>
            <a:noFill/>
          </a:ln>
        </p:spPr>
      </p:sp>
      <p:sp>
        <p:nvSpPr>
          <p:cNvPr id="132" name="Shape 132"/>
          <p:cNvSpPr txBox="1">
            <a:spLocks noGrp="1"/>
          </p:cNvSpPr>
          <p:nvPr>
            <p:ph type="body" idx="1"/>
          </p:nvPr>
        </p:nvSpPr>
        <p:spPr>
          <a:xfrm>
            <a:off x="1792287" y="5367337"/>
            <a:ext cx="5486399" cy="804899"/>
          </a:xfrm>
          <a:prstGeom prst="rect">
            <a:avLst/>
          </a:prstGeom>
          <a:noFill/>
          <a:ln>
            <a:noFill/>
          </a:ln>
        </p:spPr>
        <p:txBody>
          <a:bodyPr lIns="68575" tIns="68575" rIns="68575" bIns="68575" anchor="t" anchorCtr="0"/>
          <a:lstStyle>
            <a:lvl1pPr marL="0" lvl="0" indent="0" rtl="0">
              <a:spcBef>
                <a:spcPts val="0"/>
              </a:spcBef>
              <a:buFont typeface="Calibri"/>
              <a:buNone/>
              <a:defRPr/>
            </a:lvl1pPr>
            <a:lvl2pPr marL="342900" lvl="1" indent="0" rtl="0">
              <a:spcBef>
                <a:spcPts val="0"/>
              </a:spcBef>
              <a:buFont typeface="Calibri"/>
              <a:buNone/>
              <a:defRPr/>
            </a:lvl2pPr>
            <a:lvl3pPr marL="685800" lvl="2" indent="0" rtl="0">
              <a:spcBef>
                <a:spcPts val="0"/>
              </a:spcBef>
              <a:buFont typeface="Calibri"/>
              <a:buNone/>
              <a:defRPr/>
            </a:lvl3pPr>
            <a:lvl4pPr marL="1028700" lvl="3" indent="0" rtl="0">
              <a:spcBef>
                <a:spcPts val="0"/>
              </a:spcBef>
              <a:buFont typeface="Calibri"/>
              <a:buNone/>
              <a:defRPr/>
            </a:lvl4pPr>
            <a:lvl5pPr marL="1371600" lvl="4" indent="0" rtl="0">
              <a:spcBef>
                <a:spcPts val="0"/>
              </a:spcBef>
              <a:buFont typeface="Calibri"/>
              <a:buNone/>
              <a:defRPr/>
            </a:lvl5pPr>
            <a:lvl6pPr marL="1714500" lvl="5" indent="0" rtl="0">
              <a:spcBef>
                <a:spcPts val="0"/>
              </a:spcBef>
              <a:buFont typeface="Calibri"/>
              <a:buNone/>
              <a:defRPr/>
            </a:lvl6pPr>
            <a:lvl7pPr marL="2057400" lvl="6" indent="0" rtl="0">
              <a:spcBef>
                <a:spcPts val="0"/>
              </a:spcBef>
              <a:buFont typeface="Calibri"/>
              <a:buNone/>
              <a:defRPr/>
            </a:lvl7pPr>
            <a:lvl8pPr marL="2400300" lvl="7" indent="0" rtl="0">
              <a:spcBef>
                <a:spcPts val="0"/>
              </a:spcBef>
              <a:buFont typeface="Calibri"/>
              <a:buNone/>
              <a:defRPr/>
            </a:lvl8pPr>
            <a:lvl9pPr marL="2743200" lvl="8" indent="0" rtl="0">
              <a:spcBef>
                <a:spcPts val="0"/>
              </a:spcBef>
              <a:buFont typeface="Calibri"/>
              <a:buNone/>
              <a:defRPr/>
            </a:lvl9pPr>
          </a:lstStyle>
          <a:p>
            <a:endParaRPr/>
          </a:p>
        </p:txBody>
      </p:sp>
      <p:sp>
        <p:nvSpPr>
          <p:cNvPr id="133" name="Shape 133"/>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34" name="Shape 134"/>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35" name="Shape 135"/>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0" y="274637"/>
            <a:ext cx="8686800" cy="368700"/>
          </a:xfrm>
          <a:prstGeom prst="rect">
            <a:avLst/>
          </a:prstGeom>
          <a:noFill/>
          <a:ln>
            <a:noFill/>
          </a:ln>
        </p:spPr>
        <p:txBody>
          <a:bodyPr lIns="68575" tIns="68575" rIns="68575" bIns="68575" anchor="ctr" anchorCtr="0"/>
          <a:lstStyle>
            <a:lvl1pPr lvl="0" algn="l" rtl="0">
              <a:spcBef>
                <a:spcPts val="0"/>
              </a:spcBef>
              <a:buSzPct val="100000"/>
              <a:defRPr sz="3600">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6" name="Shape 26"/>
          <p:cNvSpPr txBox="1">
            <a:spLocks noGrp="1"/>
          </p:cNvSpPr>
          <p:nvPr>
            <p:ph type="body" idx="1"/>
          </p:nvPr>
        </p:nvSpPr>
        <p:spPr>
          <a:xfrm>
            <a:off x="107504" y="1052737"/>
            <a:ext cx="4388400" cy="5073600"/>
          </a:xfrm>
          <a:prstGeom prst="rect">
            <a:avLst/>
          </a:prstGeom>
          <a:noFill/>
          <a:ln>
            <a:noFill/>
          </a:ln>
        </p:spPr>
        <p:txBody>
          <a:bodyPr lIns="68575" tIns="68575" rIns="68575" bIns="68575" anchor="t" anchorCtr="0"/>
          <a:lstStyle>
            <a:lvl1pPr marL="254000" lvl="0" indent="-177800" rtl="0">
              <a:spcBef>
                <a:spcPts val="0"/>
              </a:spcBef>
              <a:buClr>
                <a:srgbClr val="330066"/>
              </a:buClr>
              <a:buSzPct val="100000"/>
              <a:buFont typeface="Calibri"/>
              <a:buChar char="●"/>
              <a:defRPr sz="1800">
                <a:latin typeface="Calibri"/>
                <a:ea typeface="Calibri"/>
                <a:cs typeface="Calibri"/>
                <a:sym typeface="Calibri"/>
              </a:defRPr>
            </a:lvl1pPr>
            <a:lvl2pPr marL="558800" lvl="1" indent="-139700" rtl="0">
              <a:spcBef>
                <a:spcPts val="0"/>
              </a:spcBef>
              <a:buClr>
                <a:srgbClr val="669999"/>
              </a:buClr>
              <a:buSzPct val="100000"/>
              <a:buFont typeface="Calibri"/>
              <a:buChar char="●"/>
              <a:defRPr sz="1800">
                <a:latin typeface="Calibri"/>
                <a:ea typeface="Calibri"/>
                <a:cs typeface="Calibri"/>
                <a:sym typeface="Calibri"/>
              </a:defRPr>
            </a:lvl2pPr>
            <a:lvl3pPr marL="863600" lvl="2" indent="-101600" rtl="0">
              <a:spcBef>
                <a:spcPts val="0"/>
              </a:spcBef>
              <a:buClr>
                <a:srgbClr val="CCCC00"/>
              </a:buClr>
              <a:buSzPct val="100000"/>
              <a:buFont typeface="Calibri"/>
              <a:buChar char="●"/>
              <a:defRPr sz="1800">
                <a:latin typeface="Calibri"/>
                <a:ea typeface="Calibri"/>
                <a:cs typeface="Calibri"/>
                <a:sym typeface="Calibri"/>
              </a:defRPr>
            </a:lvl3pPr>
            <a:lvl4pPr marL="1206500" lvl="3" indent="-101600" rtl="0">
              <a:spcBef>
                <a:spcPts val="0"/>
              </a:spcBef>
              <a:buClr>
                <a:srgbClr val="76923C"/>
              </a:buClr>
              <a:buSzPct val="100000"/>
              <a:buFont typeface="Calibri"/>
              <a:buChar char="●"/>
              <a:defRPr sz="1800">
                <a:latin typeface="Calibri"/>
                <a:ea typeface="Calibri"/>
                <a:cs typeface="Calibri"/>
                <a:sym typeface="Calibri"/>
              </a:defRPr>
            </a:lvl4pPr>
            <a:lvl5pPr marL="1549400" lvl="4" indent="-101600" rtl="0">
              <a:spcBef>
                <a:spcPts val="0"/>
              </a:spcBef>
              <a:buClr>
                <a:srgbClr val="5F497A"/>
              </a:buClr>
              <a:buSzPct val="100000"/>
              <a:buFont typeface="Calibri"/>
              <a:buChar char="●"/>
              <a:defRPr sz="1800">
                <a:latin typeface="Calibri"/>
                <a:ea typeface="Calibri"/>
                <a:cs typeface="Calibri"/>
                <a:sym typeface="Calibri"/>
              </a:defRPr>
            </a:lvl5pPr>
            <a:lvl6pPr lvl="5" rtl="0">
              <a:spcBef>
                <a:spcPts val="0"/>
              </a:spcBef>
              <a:buSzPct val="100000"/>
              <a:buFont typeface="Calibri"/>
              <a:defRPr sz="1800">
                <a:latin typeface="Calibri"/>
                <a:ea typeface="Calibri"/>
                <a:cs typeface="Calibri"/>
                <a:sym typeface="Calibri"/>
              </a:defRPr>
            </a:lvl6pPr>
            <a:lvl7pPr lvl="6" rtl="0">
              <a:spcBef>
                <a:spcPts val="0"/>
              </a:spcBef>
              <a:buSzPct val="100000"/>
              <a:buFont typeface="Calibri"/>
              <a:defRPr sz="1800">
                <a:latin typeface="Calibri"/>
                <a:ea typeface="Calibri"/>
                <a:cs typeface="Calibri"/>
                <a:sym typeface="Calibri"/>
              </a:defRPr>
            </a:lvl7pPr>
            <a:lvl8pPr lvl="7" rtl="0">
              <a:spcBef>
                <a:spcPts val="0"/>
              </a:spcBef>
              <a:buSzPct val="100000"/>
              <a:buFont typeface="Calibri"/>
              <a:defRPr sz="1800">
                <a:latin typeface="Calibri"/>
                <a:ea typeface="Calibri"/>
                <a:cs typeface="Calibri"/>
                <a:sym typeface="Calibri"/>
              </a:defRPr>
            </a:lvl8pPr>
            <a:lvl9pPr lvl="8" rtl="0">
              <a:spcBef>
                <a:spcPts val="0"/>
              </a:spcBef>
              <a:buSzPct val="100000"/>
              <a:buFont typeface="Calibri"/>
              <a:defRPr sz="1800">
                <a:latin typeface="Calibri"/>
                <a:ea typeface="Calibri"/>
                <a:cs typeface="Calibri"/>
                <a:sym typeface="Calibri"/>
              </a:defRPr>
            </a:lvl9pPr>
          </a:lstStyle>
          <a:p>
            <a:endParaRPr/>
          </a:p>
        </p:txBody>
      </p:sp>
      <p:sp>
        <p:nvSpPr>
          <p:cNvPr id="27" name="Shape 27"/>
          <p:cNvSpPr txBox="1">
            <a:spLocks noGrp="1"/>
          </p:cNvSpPr>
          <p:nvPr>
            <p:ph type="body" idx="2"/>
          </p:nvPr>
        </p:nvSpPr>
        <p:spPr>
          <a:xfrm>
            <a:off x="4648200" y="1052737"/>
            <a:ext cx="4388400" cy="5073600"/>
          </a:xfrm>
          <a:prstGeom prst="rect">
            <a:avLst/>
          </a:prstGeom>
          <a:noFill/>
          <a:ln>
            <a:noFill/>
          </a:ln>
        </p:spPr>
        <p:txBody>
          <a:bodyPr lIns="68575" tIns="68575" rIns="68575" bIns="68575" anchor="t" anchorCtr="0"/>
          <a:lstStyle>
            <a:lvl1pPr marL="254000" lvl="0" indent="-177800" rtl="0">
              <a:spcBef>
                <a:spcPts val="0"/>
              </a:spcBef>
              <a:buClr>
                <a:srgbClr val="330066"/>
              </a:buClr>
              <a:buSzPct val="100000"/>
              <a:buFont typeface="Calibri"/>
              <a:buChar char="●"/>
              <a:defRPr sz="1800">
                <a:latin typeface="Calibri"/>
                <a:ea typeface="Calibri"/>
                <a:cs typeface="Calibri"/>
                <a:sym typeface="Calibri"/>
              </a:defRPr>
            </a:lvl1pPr>
            <a:lvl2pPr marL="558800" lvl="1" indent="-139700" rtl="0">
              <a:spcBef>
                <a:spcPts val="0"/>
              </a:spcBef>
              <a:buClr>
                <a:srgbClr val="669999"/>
              </a:buClr>
              <a:buSzPct val="100000"/>
              <a:buFont typeface="Calibri"/>
              <a:buChar char="●"/>
              <a:defRPr sz="1800">
                <a:latin typeface="Calibri"/>
                <a:ea typeface="Calibri"/>
                <a:cs typeface="Calibri"/>
                <a:sym typeface="Calibri"/>
              </a:defRPr>
            </a:lvl2pPr>
            <a:lvl3pPr marL="863600" lvl="2" indent="-101600" rtl="0">
              <a:spcBef>
                <a:spcPts val="0"/>
              </a:spcBef>
              <a:buClr>
                <a:srgbClr val="CCCC00"/>
              </a:buClr>
              <a:buSzPct val="100000"/>
              <a:buFont typeface="Calibri"/>
              <a:buChar char="●"/>
              <a:defRPr sz="1800">
                <a:latin typeface="Calibri"/>
                <a:ea typeface="Calibri"/>
                <a:cs typeface="Calibri"/>
                <a:sym typeface="Calibri"/>
              </a:defRPr>
            </a:lvl3pPr>
            <a:lvl4pPr marL="1206500" lvl="3" indent="-101600" rtl="0">
              <a:spcBef>
                <a:spcPts val="0"/>
              </a:spcBef>
              <a:buClr>
                <a:srgbClr val="76923C"/>
              </a:buClr>
              <a:buSzPct val="100000"/>
              <a:buFont typeface="Calibri"/>
              <a:buChar char="●"/>
              <a:defRPr sz="1800">
                <a:latin typeface="Calibri"/>
                <a:ea typeface="Calibri"/>
                <a:cs typeface="Calibri"/>
                <a:sym typeface="Calibri"/>
              </a:defRPr>
            </a:lvl4pPr>
            <a:lvl5pPr marL="1549400" lvl="4" indent="-101600" rtl="0">
              <a:spcBef>
                <a:spcPts val="0"/>
              </a:spcBef>
              <a:buClr>
                <a:srgbClr val="5F497A"/>
              </a:buClr>
              <a:buSzPct val="100000"/>
              <a:buFont typeface="Calibri"/>
              <a:buChar char="●"/>
              <a:defRPr sz="1800">
                <a:latin typeface="Calibri"/>
                <a:ea typeface="Calibri"/>
                <a:cs typeface="Calibri"/>
                <a:sym typeface="Calibri"/>
              </a:defRPr>
            </a:lvl5pPr>
            <a:lvl6pPr lvl="5" rtl="0">
              <a:spcBef>
                <a:spcPts val="0"/>
              </a:spcBef>
              <a:buSzPct val="100000"/>
              <a:buFont typeface="Calibri"/>
              <a:defRPr sz="1800">
                <a:latin typeface="Calibri"/>
                <a:ea typeface="Calibri"/>
                <a:cs typeface="Calibri"/>
                <a:sym typeface="Calibri"/>
              </a:defRPr>
            </a:lvl6pPr>
            <a:lvl7pPr lvl="6" rtl="0">
              <a:spcBef>
                <a:spcPts val="0"/>
              </a:spcBef>
              <a:buSzPct val="100000"/>
              <a:buFont typeface="Calibri"/>
              <a:defRPr sz="1800">
                <a:latin typeface="Calibri"/>
                <a:ea typeface="Calibri"/>
                <a:cs typeface="Calibri"/>
                <a:sym typeface="Calibri"/>
              </a:defRPr>
            </a:lvl7pPr>
            <a:lvl8pPr lvl="7" rtl="0">
              <a:spcBef>
                <a:spcPts val="0"/>
              </a:spcBef>
              <a:buSzPct val="100000"/>
              <a:buFont typeface="Calibri"/>
              <a:defRPr sz="1800">
                <a:latin typeface="Calibri"/>
                <a:ea typeface="Calibri"/>
                <a:cs typeface="Calibri"/>
                <a:sym typeface="Calibri"/>
              </a:defRPr>
            </a:lvl8pPr>
            <a:lvl9pPr lvl="8" rtl="0">
              <a:spcBef>
                <a:spcPts val="0"/>
              </a:spcBef>
              <a:buSzPct val="100000"/>
              <a:buFont typeface="Calibri"/>
              <a:defRPr sz="1800">
                <a:latin typeface="Calibri"/>
                <a:ea typeface="Calibri"/>
                <a:cs typeface="Calibri"/>
                <a:sym typeface="Calibri"/>
              </a:defRPr>
            </a:lvl9pPr>
          </a:lstStyle>
          <a:p>
            <a:endParaRPr/>
          </a:p>
        </p:txBody>
      </p:sp>
      <p:sp>
        <p:nvSpPr>
          <p:cNvPr id="28" name="Shape 28"/>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29" name="Shape 29"/>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30" name="Shape 30"/>
          <p:cNvSpPr txBox="1">
            <a:spLocks noGrp="1"/>
          </p:cNvSpPr>
          <p:nvPr>
            <p:ph type="sldNum" idx="12"/>
          </p:nvPr>
        </p:nvSpPr>
        <p:spPr>
          <a:xfrm>
            <a:off x="6553200" y="6356351"/>
            <a:ext cx="2555400"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457200" y="274637"/>
            <a:ext cx="8229600" cy="1143299"/>
          </a:xfrm>
          <a:prstGeom prst="rect">
            <a:avLst/>
          </a:prstGeom>
          <a:noFill/>
          <a:ln>
            <a:noFill/>
          </a:ln>
        </p:spPr>
        <p:txBody>
          <a:bodyPr lIns="68575" tIns="68575" rIns="68575" bIns="6857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38" name="Shape 138"/>
          <p:cNvSpPr txBox="1">
            <a:spLocks noGrp="1"/>
          </p:cNvSpPr>
          <p:nvPr>
            <p:ph type="body" idx="1"/>
          </p:nvPr>
        </p:nvSpPr>
        <p:spPr>
          <a:xfrm rot="5400000">
            <a:off x="2308949" y="-251549"/>
            <a:ext cx="4526100" cy="8229600"/>
          </a:xfrm>
          <a:prstGeom prst="rect">
            <a:avLst/>
          </a:prstGeom>
          <a:noFill/>
          <a:ln>
            <a:noFill/>
          </a:ln>
        </p:spPr>
        <p:txBody>
          <a:bodyPr lIns="68575" tIns="68575" rIns="68575" bIns="6857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39" name="Shape 139"/>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40" name="Shape 140"/>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41" name="Shape 141"/>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rot="5400000">
            <a:off x="4732349" y="2171688"/>
            <a:ext cx="5851500" cy="2057400"/>
          </a:xfrm>
          <a:prstGeom prst="rect">
            <a:avLst/>
          </a:prstGeom>
          <a:noFill/>
          <a:ln>
            <a:noFill/>
          </a:ln>
        </p:spPr>
        <p:txBody>
          <a:bodyPr lIns="68575" tIns="68575" rIns="68575" bIns="6857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44" name="Shape 144"/>
          <p:cNvSpPr txBox="1">
            <a:spLocks noGrp="1"/>
          </p:cNvSpPr>
          <p:nvPr>
            <p:ph type="body" idx="1"/>
          </p:nvPr>
        </p:nvSpPr>
        <p:spPr>
          <a:xfrm rot="5400000">
            <a:off x="541350" y="190489"/>
            <a:ext cx="5851500" cy="6019799"/>
          </a:xfrm>
          <a:prstGeom prst="rect">
            <a:avLst/>
          </a:prstGeom>
          <a:noFill/>
          <a:ln>
            <a:noFill/>
          </a:ln>
        </p:spPr>
        <p:txBody>
          <a:bodyPr lIns="68575" tIns="68575" rIns="68575" bIns="6857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45" name="Shape 145"/>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46" name="Shape 146"/>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147" name="Shape 147"/>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457200" y="274637"/>
            <a:ext cx="8229600" cy="1143299"/>
          </a:xfrm>
          <a:prstGeom prst="rect">
            <a:avLst/>
          </a:prstGeom>
        </p:spPr>
        <p:txBody>
          <a:bodyPr lIns="68575" tIns="68575" rIns="68575" bIns="6857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50" name="Shape 150"/>
          <p:cNvSpPr txBox="1">
            <a:spLocks noGrp="1"/>
          </p:cNvSpPr>
          <p:nvPr>
            <p:ph type="body" idx="1"/>
          </p:nvPr>
        </p:nvSpPr>
        <p:spPr>
          <a:xfrm>
            <a:off x="457200" y="1600200"/>
            <a:ext cx="8229600" cy="4967700"/>
          </a:xfrm>
          <a:prstGeom prst="rect">
            <a:avLst/>
          </a:prstGeom>
        </p:spPr>
        <p:txBody>
          <a:bodyPr lIns="68575" tIns="68575" rIns="68575" bIns="6857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51" name="Shape 151"/>
          <p:cNvSpPr txBox="1">
            <a:spLocks noGrp="1"/>
          </p:cNvSpPr>
          <p:nvPr>
            <p:ph type="sldNum" idx="12"/>
          </p:nvPr>
        </p:nvSpPr>
        <p:spPr>
          <a:xfrm>
            <a:off x="8556791" y="6333134"/>
            <a:ext cx="548699" cy="524699"/>
          </a:xfrm>
          <a:prstGeom prst="rect">
            <a:avLst/>
          </a:prstGeom>
        </p:spPr>
        <p:txBody>
          <a:bodyPr lIns="68575" tIns="34275" rIns="68575" bIns="3427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12416" y="225360"/>
            <a:ext cx="8229600" cy="417900"/>
          </a:xfrm>
          <a:prstGeom prst="rect">
            <a:avLst/>
          </a:prstGeom>
          <a:noFill/>
          <a:ln>
            <a:noFill/>
          </a:ln>
        </p:spPr>
        <p:txBody>
          <a:bodyPr lIns="68575" tIns="68575" rIns="68575" bIns="68575" anchor="ctr" anchorCtr="0"/>
          <a:lstStyle>
            <a:lvl1pPr lvl="0" algn="l"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3" name="Shape 33"/>
          <p:cNvSpPr txBox="1">
            <a:spLocks noGrp="1"/>
          </p:cNvSpPr>
          <p:nvPr>
            <p:ph type="body" idx="1"/>
          </p:nvPr>
        </p:nvSpPr>
        <p:spPr>
          <a:xfrm>
            <a:off x="107504" y="980728"/>
            <a:ext cx="4392600" cy="503999"/>
          </a:xfrm>
          <a:prstGeom prst="rect">
            <a:avLst/>
          </a:prstGeom>
          <a:noFill/>
          <a:ln>
            <a:noFill/>
          </a:ln>
        </p:spPr>
        <p:txBody>
          <a:bodyPr lIns="68575" tIns="68575" rIns="68575" bIns="68575" anchor="b" anchorCtr="0"/>
          <a:lstStyle>
            <a:lvl1pPr marL="0" lvl="0" indent="0" rtl="0">
              <a:spcBef>
                <a:spcPts val="0"/>
              </a:spcBef>
              <a:buClr>
                <a:srgbClr val="333399"/>
              </a:buClr>
              <a:buFont typeface="Calibri"/>
              <a:buNone/>
              <a:defRPr/>
            </a:lvl1pPr>
            <a:lvl2pPr marL="342900" lvl="1" indent="0" rtl="0">
              <a:spcBef>
                <a:spcPts val="0"/>
              </a:spcBef>
              <a:buFont typeface="Calibri"/>
              <a:buNone/>
              <a:defRPr/>
            </a:lvl2pPr>
            <a:lvl3pPr marL="685800" lvl="2" indent="0" rtl="0">
              <a:spcBef>
                <a:spcPts val="0"/>
              </a:spcBef>
              <a:buFont typeface="Calibri"/>
              <a:buNone/>
              <a:defRPr/>
            </a:lvl3pPr>
            <a:lvl4pPr marL="1028700" lvl="3" indent="0" rtl="0">
              <a:spcBef>
                <a:spcPts val="0"/>
              </a:spcBef>
              <a:buFont typeface="Calibri"/>
              <a:buNone/>
              <a:defRPr/>
            </a:lvl4pPr>
            <a:lvl5pPr marL="1371600" lvl="4" indent="0" rtl="0">
              <a:spcBef>
                <a:spcPts val="0"/>
              </a:spcBef>
              <a:buFont typeface="Calibri"/>
              <a:buNone/>
              <a:defRPr/>
            </a:lvl5pPr>
            <a:lvl6pPr marL="1714500" lvl="5" indent="0" rtl="0">
              <a:spcBef>
                <a:spcPts val="0"/>
              </a:spcBef>
              <a:buFont typeface="Calibri"/>
              <a:buNone/>
              <a:defRPr/>
            </a:lvl6pPr>
            <a:lvl7pPr marL="2057400" lvl="6" indent="0" rtl="0">
              <a:spcBef>
                <a:spcPts val="0"/>
              </a:spcBef>
              <a:buFont typeface="Calibri"/>
              <a:buNone/>
              <a:defRPr/>
            </a:lvl7pPr>
            <a:lvl8pPr marL="2400300" lvl="7" indent="0" rtl="0">
              <a:spcBef>
                <a:spcPts val="0"/>
              </a:spcBef>
              <a:buFont typeface="Calibri"/>
              <a:buNone/>
              <a:defRPr/>
            </a:lvl8pPr>
            <a:lvl9pPr marL="2743200" lvl="8" indent="0" rtl="0">
              <a:spcBef>
                <a:spcPts val="0"/>
              </a:spcBef>
              <a:buFont typeface="Calibri"/>
              <a:buNone/>
              <a:defRPr/>
            </a:lvl9pPr>
          </a:lstStyle>
          <a:p>
            <a:endParaRPr/>
          </a:p>
        </p:txBody>
      </p:sp>
      <p:sp>
        <p:nvSpPr>
          <p:cNvPr id="34" name="Shape 34"/>
          <p:cNvSpPr txBox="1">
            <a:spLocks noGrp="1"/>
          </p:cNvSpPr>
          <p:nvPr>
            <p:ph type="body" idx="2"/>
          </p:nvPr>
        </p:nvSpPr>
        <p:spPr>
          <a:xfrm>
            <a:off x="107504" y="1484783"/>
            <a:ext cx="4389899" cy="4680299"/>
          </a:xfrm>
          <a:prstGeom prst="rect">
            <a:avLst/>
          </a:prstGeom>
          <a:noFill/>
          <a:ln>
            <a:noFill/>
          </a:ln>
        </p:spPr>
        <p:txBody>
          <a:bodyPr lIns="68575" tIns="68575" rIns="68575" bIns="68575" anchor="t" anchorCtr="0"/>
          <a:lstStyle>
            <a:lvl1pPr marL="254000" lvl="0" indent="-177800" rtl="0">
              <a:spcBef>
                <a:spcPts val="0"/>
              </a:spcBef>
              <a:buClr>
                <a:srgbClr val="330066"/>
              </a:buClr>
              <a:buFont typeface="Calibri"/>
              <a:buChar char="●"/>
              <a:defRPr/>
            </a:lvl1pPr>
            <a:lvl2pPr marL="558800" lvl="1" indent="-139700" rtl="0">
              <a:spcBef>
                <a:spcPts val="0"/>
              </a:spcBef>
              <a:buClr>
                <a:srgbClr val="669999"/>
              </a:buClr>
              <a:buFont typeface="Calibri"/>
              <a:buChar char="●"/>
              <a:defRPr/>
            </a:lvl2pPr>
            <a:lvl3pPr marL="863600" lvl="2" indent="-101600" rtl="0">
              <a:spcBef>
                <a:spcPts val="0"/>
              </a:spcBef>
              <a:buClr>
                <a:srgbClr val="CCCC00"/>
              </a:buClr>
              <a:buFont typeface="Calibri"/>
              <a:buChar char="●"/>
              <a:defRPr/>
            </a:lvl3pPr>
            <a:lvl4pPr marL="1206500" lvl="3" indent="-101600" rtl="0">
              <a:spcBef>
                <a:spcPts val="0"/>
              </a:spcBef>
              <a:buClr>
                <a:srgbClr val="76923C"/>
              </a:buClr>
              <a:buFont typeface="Calibri"/>
              <a:buChar char="●"/>
              <a:defRPr/>
            </a:lvl4pPr>
            <a:lvl5pPr marL="1549400" lvl="4" indent="-101600" rtl="0">
              <a:spcBef>
                <a:spcPts val="0"/>
              </a:spcBef>
              <a:buClr>
                <a:srgbClr val="5F497A"/>
              </a:buClr>
              <a:buFont typeface="Calibri"/>
              <a:buChar char="●"/>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5" name="Shape 35"/>
          <p:cNvSpPr txBox="1">
            <a:spLocks noGrp="1"/>
          </p:cNvSpPr>
          <p:nvPr>
            <p:ph type="body" idx="3"/>
          </p:nvPr>
        </p:nvSpPr>
        <p:spPr>
          <a:xfrm>
            <a:off x="4644008" y="980728"/>
            <a:ext cx="4392600" cy="503999"/>
          </a:xfrm>
          <a:prstGeom prst="rect">
            <a:avLst/>
          </a:prstGeom>
          <a:noFill/>
          <a:ln>
            <a:noFill/>
          </a:ln>
        </p:spPr>
        <p:txBody>
          <a:bodyPr lIns="68575" tIns="68575" rIns="68575" bIns="68575" anchor="b" anchorCtr="0"/>
          <a:lstStyle>
            <a:lvl1pPr marL="0" lvl="0" indent="0" rtl="0">
              <a:spcBef>
                <a:spcPts val="0"/>
              </a:spcBef>
              <a:buClr>
                <a:srgbClr val="333399"/>
              </a:buClr>
              <a:buFont typeface="Calibri"/>
              <a:buNone/>
              <a:defRPr/>
            </a:lvl1pPr>
            <a:lvl2pPr marL="342900" lvl="1" indent="0" rtl="0">
              <a:spcBef>
                <a:spcPts val="0"/>
              </a:spcBef>
              <a:buFont typeface="Calibri"/>
              <a:buNone/>
              <a:defRPr/>
            </a:lvl2pPr>
            <a:lvl3pPr marL="685800" lvl="2" indent="0" rtl="0">
              <a:spcBef>
                <a:spcPts val="0"/>
              </a:spcBef>
              <a:buFont typeface="Calibri"/>
              <a:buNone/>
              <a:defRPr/>
            </a:lvl3pPr>
            <a:lvl4pPr marL="1028700" lvl="3" indent="0" rtl="0">
              <a:spcBef>
                <a:spcPts val="0"/>
              </a:spcBef>
              <a:buFont typeface="Calibri"/>
              <a:buNone/>
              <a:defRPr/>
            </a:lvl4pPr>
            <a:lvl5pPr marL="1371600" lvl="4" indent="0" rtl="0">
              <a:spcBef>
                <a:spcPts val="0"/>
              </a:spcBef>
              <a:buFont typeface="Calibri"/>
              <a:buNone/>
              <a:defRPr/>
            </a:lvl5pPr>
            <a:lvl6pPr marL="1714500" lvl="5" indent="0" rtl="0">
              <a:spcBef>
                <a:spcPts val="0"/>
              </a:spcBef>
              <a:buFont typeface="Calibri"/>
              <a:buNone/>
              <a:defRPr/>
            </a:lvl6pPr>
            <a:lvl7pPr marL="2057400" lvl="6" indent="0" rtl="0">
              <a:spcBef>
                <a:spcPts val="0"/>
              </a:spcBef>
              <a:buFont typeface="Calibri"/>
              <a:buNone/>
              <a:defRPr/>
            </a:lvl7pPr>
            <a:lvl8pPr marL="2400300" lvl="7" indent="0" rtl="0">
              <a:spcBef>
                <a:spcPts val="0"/>
              </a:spcBef>
              <a:buFont typeface="Calibri"/>
              <a:buNone/>
              <a:defRPr/>
            </a:lvl8pPr>
            <a:lvl9pPr marL="2743200" lvl="8" indent="0" rtl="0">
              <a:spcBef>
                <a:spcPts val="0"/>
              </a:spcBef>
              <a:buFont typeface="Calibri"/>
              <a:buNone/>
              <a:defRPr/>
            </a:lvl9pPr>
          </a:lstStyle>
          <a:p>
            <a:endParaRPr/>
          </a:p>
        </p:txBody>
      </p:sp>
      <p:sp>
        <p:nvSpPr>
          <p:cNvPr id="36" name="Shape 36"/>
          <p:cNvSpPr txBox="1">
            <a:spLocks noGrp="1"/>
          </p:cNvSpPr>
          <p:nvPr>
            <p:ph type="body" idx="4"/>
          </p:nvPr>
        </p:nvSpPr>
        <p:spPr>
          <a:xfrm>
            <a:off x="4644008" y="1484783"/>
            <a:ext cx="4392600" cy="4680299"/>
          </a:xfrm>
          <a:prstGeom prst="rect">
            <a:avLst/>
          </a:prstGeom>
          <a:noFill/>
          <a:ln>
            <a:noFill/>
          </a:ln>
        </p:spPr>
        <p:txBody>
          <a:bodyPr lIns="68575" tIns="68575" rIns="68575" bIns="68575" anchor="t" anchorCtr="0"/>
          <a:lstStyle>
            <a:lvl1pPr marL="254000" lvl="0" indent="-177800" rtl="0">
              <a:spcBef>
                <a:spcPts val="0"/>
              </a:spcBef>
              <a:buClr>
                <a:srgbClr val="330066"/>
              </a:buClr>
              <a:buFont typeface="Calibri"/>
              <a:buChar char="●"/>
              <a:defRPr/>
            </a:lvl1pPr>
            <a:lvl2pPr marL="558800" lvl="1" indent="-139700" rtl="0">
              <a:spcBef>
                <a:spcPts val="0"/>
              </a:spcBef>
              <a:buClr>
                <a:srgbClr val="669999"/>
              </a:buClr>
              <a:buFont typeface="Calibri"/>
              <a:buChar char="●"/>
              <a:defRPr/>
            </a:lvl2pPr>
            <a:lvl3pPr marL="863600" lvl="2" indent="-101600" rtl="0">
              <a:spcBef>
                <a:spcPts val="0"/>
              </a:spcBef>
              <a:buClr>
                <a:srgbClr val="CCCC00"/>
              </a:buClr>
              <a:buFont typeface="Calibri"/>
              <a:buChar char="●"/>
              <a:defRPr/>
            </a:lvl3pPr>
            <a:lvl4pPr marL="1206500" lvl="3" indent="-101600" rtl="0">
              <a:spcBef>
                <a:spcPts val="0"/>
              </a:spcBef>
              <a:buClr>
                <a:srgbClr val="76923C"/>
              </a:buClr>
              <a:buFont typeface="Calibri"/>
              <a:buChar char="●"/>
              <a:defRPr/>
            </a:lvl4pPr>
            <a:lvl5pPr marL="1549400" lvl="4" indent="-101600" rtl="0">
              <a:spcBef>
                <a:spcPts val="0"/>
              </a:spcBef>
              <a:buClr>
                <a:srgbClr val="5F497A"/>
              </a:buClr>
              <a:buFont typeface="Calibri"/>
              <a:buChar char="●"/>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7" name="Shape 37"/>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38" name="Shape 38"/>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39" name="Shape 39"/>
          <p:cNvSpPr txBox="1">
            <a:spLocks noGrp="1"/>
          </p:cNvSpPr>
          <p:nvPr>
            <p:ph type="sldNum" idx="12"/>
          </p:nvPr>
        </p:nvSpPr>
        <p:spPr>
          <a:xfrm>
            <a:off x="6987698" y="6381329"/>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457200" y="274637"/>
            <a:ext cx="8229600" cy="1143299"/>
          </a:xfrm>
          <a:prstGeom prst="rect">
            <a:avLst/>
          </a:prstGeom>
          <a:noFill/>
          <a:ln>
            <a:noFill/>
          </a:ln>
        </p:spPr>
        <p:txBody>
          <a:bodyPr lIns="68575" tIns="68575" rIns="68575" bIns="68575" anchor="ctr" anchorCtr="0"/>
          <a:lstStyle>
            <a:lvl1pPr lvl="0" rtl="0">
              <a:spcBef>
                <a:spcPts val="0"/>
              </a:spcBef>
              <a:buSzPct val="100000"/>
              <a:defRPr sz="3600">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2" name="Shape 42"/>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
        <p:nvSpPr>
          <p:cNvPr id="43" name="Shape 43"/>
          <p:cNvSpPr/>
          <p:nvPr/>
        </p:nvSpPr>
        <p:spPr>
          <a:xfrm>
            <a:off x="0" y="0"/>
            <a:ext cx="9144000" cy="152399"/>
          </a:xfrm>
          <a:prstGeom prst="rect">
            <a:avLst/>
          </a:prstGeom>
          <a:gradFill>
            <a:gsLst>
              <a:gs pos="0">
                <a:srgbClr val="00AEEF"/>
              </a:gs>
              <a:gs pos="100000">
                <a:srgbClr val="2E3192"/>
              </a:gs>
            </a:gsLst>
            <a:lin ang="0" scaled="0"/>
          </a:gradFill>
          <a:ln>
            <a:noFill/>
          </a:ln>
        </p:spPr>
        <p:txBody>
          <a:bodyPr lIns="68575" tIns="34275" rIns="68575" bIns="34275" anchor="ctr" anchorCtr="0">
            <a:noAutofit/>
          </a:bodyPr>
          <a:lstStyle/>
          <a:p>
            <a:pPr marL="0" marR="0" lvl="0" indent="0" algn="ctr" rtl="0">
              <a:spcBef>
                <a:spcPts val="0"/>
              </a:spcBef>
              <a:buNone/>
            </a:pPr>
            <a:endParaRPr sz="14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4"/>
        <p:cNvGrpSpPr/>
        <p:nvPr/>
      </p:nvGrpSpPr>
      <p:grpSpPr>
        <a:xfrm>
          <a:off x="0" y="0"/>
          <a:ext cx="0" cy="0"/>
          <a:chOff x="0" y="0"/>
          <a:chExt cx="0" cy="0"/>
        </a:xfrm>
      </p:grpSpPr>
      <p:sp>
        <p:nvSpPr>
          <p:cNvPr id="45" name="Shape 45"/>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457200" y="476672"/>
            <a:ext cx="3008399" cy="958499"/>
          </a:xfrm>
          <a:prstGeom prst="rect">
            <a:avLst/>
          </a:prstGeom>
          <a:noFill/>
          <a:ln>
            <a:noFill/>
          </a:ln>
        </p:spPr>
        <p:txBody>
          <a:bodyPr lIns="68575" tIns="68575" rIns="68575" bIns="68575" anchor="b" anchorCtr="0"/>
          <a:lstStyle>
            <a:lvl1pPr lvl="0" algn="l"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8" name="Shape 48"/>
          <p:cNvSpPr txBox="1">
            <a:spLocks noGrp="1"/>
          </p:cNvSpPr>
          <p:nvPr>
            <p:ph type="body" idx="1"/>
          </p:nvPr>
        </p:nvSpPr>
        <p:spPr>
          <a:xfrm>
            <a:off x="3575049" y="476672"/>
            <a:ext cx="5111699" cy="5649600"/>
          </a:xfrm>
          <a:prstGeom prst="rect">
            <a:avLst/>
          </a:prstGeom>
          <a:noFill/>
          <a:ln>
            <a:noFill/>
          </a:ln>
        </p:spPr>
        <p:txBody>
          <a:bodyPr lIns="68575" tIns="68575" rIns="68575" bIns="6857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9" name="Shape 49"/>
          <p:cNvSpPr txBox="1">
            <a:spLocks noGrp="1"/>
          </p:cNvSpPr>
          <p:nvPr>
            <p:ph type="body" idx="2"/>
          </p:nvPr>
        </p:nvSpPr>
        <p:spPr>
          <a:xfrm>
            <a:off x="457200" y="1435101"/>
            <a:ext cx="3008399" cy="4691099"/>
          </a:xfrm>
          <a:prstGeom prst="rect">
            <a:avLst/>
          </a:prstGeom>
          <a:noFill/>
          <a:ln>
            <a:noFill/>
          </a:ln>
        </p:spPr>
        <p:txBody>
          <a:bodyPr lIns="68575" tIns="68575" rIns="68575" bIns="68575" anchor="t" anchorCtr="0"/>
          <a:lstStyle>
            <a:lvl1pPr marL="0" lvl="0" indent="0" rtl="0">
              <a:spcBef>
                <a:spcPts val="0"/>
              </a:spcBef>
              <a:buFont typeface="Calibri"/>
              <a:buNone/>
              <a:defRPr/>
            </a:lvl1pPr>
            <a:lvl2pPr marL="342900" lvl="1" indent="0" rtl="0">
              <a:spcBef>
                <a:spcPts val="0"/>
              </a:spcBef>
              <a:buFont typeface="Calibri"/>
              <a:buNone/>
              <a:defRPr/>
            </a:lvl2pPr>
            <a:lvl3pPr marL="685800" lvl="2" indent="0" rtl="0">
              <a:spcBef>
                <a:spcPts val="0"/>
              </a:spcBef>
              <a:buFont typeface="Calibri"/>
              <a:buNone/>
              <a:defRPr/>
            </a:lvl3pPr>
            <a:lvl4pPr marL="1028700" lvl="3" indent="0" rtl="0">
              <a:spcBef>
                <a:spcPts val="0"/>
              </a:spcBef>
              <a:buFont typeface="Calibri"/>
              <a:buNone/>
              <a:defRPr/>
            </a:lvl4pPr>
            <a:lvl5pPr marL="1371600" lvl="4" indent="0" rtl="0">
              <a:spcBef>
                <a:spcPts val="0"/>
              </a:spcBef>
              <a:buFont typeface="Calibri"/>
              <a:buNone/>
              <a:defRPr/>
            </a:lvl5pPr>
            <a:lvl6pPr marL="1714500" lvl="5" indent="0" rtl="0">
              <a:spcBef>
                <a:spcPts val="0"/>
              </a:spcBef>
              <a:buFont typeface="Calibri"/>
              <a:buNone/>
              <a:defRPr/>
            </a:lvl6pPr>
            <a:lvl7pPr marL="2057400" lvl="6" indent="0" rtl="0">
              <a:spcBef>
                <a:spcPts val="0"/>
              </a:spcBef>
              <a:buFont typeface="Calibri"/>
              <a:buNone/>
              <a:defRPr/>
            </a:lvl7pPr>
            <a:lvl8pPr marL="2400300" lvl="7" indent="0" rtl="0">
              <a:spcBef>
                <a:spcPts val="0"/>
              </a:spcBef>
              <a:buFont typeface="Calibri"/>
              <a:buNone/>
              <a:defRPr/>
            </a:lvl8pPr>
            <a:lvl9pPr marL="2743200" lvl="8" indent="0" rtl="0">
              <a:spcBef>
                <a:spcPts val="0"/>
              </a:spcBef>
              <a:buFont typeface="Calibri"/>
              <a:buNone/>
              <a:defRPr/>
            </a:lvl9pPr>
          </a:lstStyle>
          <a:p>
            <a:endParaRPr/>
          </a:p>
        </p:txBody>
      </p:sp>
      <p:sp>
        <p:nvSpPr>
          <p:cNvPr id="50" name="Shape 50"/>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51" name="Shape 51"/>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52" name="Shape 52"/>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1792287" y="4800600"/>
            <a:ext cx="5486399" cy="566699"/>
          </a:xfrm>
          <a:prstGeom prst="rect">
            <a:avLst/>
          </a:prstGeom>
          <a:noFill/>
          <a:ln>
            <a:noFill/>
          </a:ln>
        </p:spPr>
        <p:txBody>
          <a:bodyPr lIns="68575" tIns="68575" rIns="68575" bIns="68575" anchor="b" anchorCtr="0"/>
          <a:lstStyle>
            <a:lvl1pPr lvl="0" algn="l"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55" name="Shape 55"/>
          <p:cNvSpPr>
            <a:spLocks noGrp="1"/>
          </p:cNvSpPr>
          <p:nvPr>
            <p:ph type="pic" idx="2"/>
          </p:nvPr>
        </p:nvSpPr>
        <p:spPr>
          <a:xfrm>
            <a:off x="1792287" y="612775"/>
            <a:ext cx="5486399" cy="4114800"/>
          </a:xfrm>
          <a:prstGeom prst="rect">
            <a:avLst/>
          </a:prstGeom>
          <a:noFill/>
          <a:ln>
            <a:noFill/>
          </a:ln>
        </p:spPr>
      </p:sp>
      <p:sp>
        <p:nvSpPr>
          <p:cNvPr id="56" name="Shape 56"/>
          <p:cNvSpPr txBox="1">
            <a:spLocks noGrp="1"/>
          </p:cNvSpPr>
          <p:nvPr>
            <p:ph type="body" idx="1"/>
          </p:nvPr>
        </p:nvSpPr>
        <p:spPr>
          <a:xfrm>
            <a:off x="1792287" y="5367337"/>
            <a:ext cx="5486399" cy="804899"/>
          </a:xfrm>
          <a:prstGeom prst="rect">
            <a:avLst/>
          </a:prstGeom>
          <a:noFill/>
          <a:ln>
            <a:noFill/>
          </a:ln>
        </p:spPr>
        <p:txBody>
          <a:bodyPr lIns="68575" tIns="68575" rIns="68575" bIns="68575" anchor="t" anchorCtr="0"/>
          <a:lstStyle>
            <a:lvl1pPr marL="0" lvl="0" indent="0" rtl="0">
              <a:spcBef>
                <a:spcPts val="0"/>
              </a:spcBef>
              <a:buFont typeface="Calibri"/>
              <a:buNone/>
              <a:defRPr/>
            </a:lvl1pPr>
            <a:lvl2pPr marL="342900" lvl="1" indent="0" rtl="0">
              <a:spcBef>
                <a:spcPts val="0"/>
              </a:spcBef>
              <a:buFont typeface="Calibri"/>
              <a:buNone/>
              <a:defRPr/>
            </a:lvl2pPr>
            <a:lvl3pPr marL="685800" lvl="2" indent="0" rtl="0">
              <a:spcBef>
                <a:spcPts val="0"/>
              </a:spcBef>
              <a:buFont typeface="Calibri"/>
              <a:buNone/>
              <a:defRPr/>
            </a:lvl3pPr>
            <a:lvl4pPr marL="1028700" lvl="3" indent="0" rtl="0">
              <a:spcBef>
                <a:spcPts val="0"/>
              </a:spcBef>
              <a:buFont typeface="Calibri"/>
              <a:buNone/>
              <a:defRPr/>
            </a:lvl4pPr>
            <a:lvl5pPr marL="1371600" lvl="4" indent="0" rtl="0">
              <a:spcBef>
                <a:spcPts val="0"/>
              </a:spcBef>
              <a:buFont typeface="Calibri"/>
              <a:buNone/>
              <a:defRPr/>
            </a:lvl5pPr>
            <a:lvl6pPr marL="1714500" lvl="5" indent="0" rtl="0">
              <a:spcBef>
                <a:spcPts val="0"/>
              </a:spcBef>
              <a:buFont typeface="Calibri"/>
              <a:buNone/>
              <a:defRPr/>
            </a:lvl6pPr>
            <a:lvl7pPr marL="2057400" lvl="6" indent="0" rtl="0">
              <a:spcBef>
                <a:spcPts val="0"/>
              </a:spcBef>
              <a:buFont typeface="Calibri"/>
              <a:buNone/>
              <a:defRPr/>
            </a:lvl7pPr>
            <a:lvl8pPr marL="2400300" lvl="7" indent="0" rtl="0">
              <a:spcBef>
                <a:spcPts val="0"/>
              </a:spcBef>
              <a:buFont typeface="Calibri"/>
              <a:buNone/>
              <a:defRPr/>
            </a:lvl8pPr>
            <a:lvl9pPr marL="2743200" lvl="8" indent="0" rtl="0">
              <a:spcBef>
                <a:spcPts val="0"/>
              </a:spcBef>
              <a:buFont typeface="Calibri"/>
              <a:buNone/>
              <a:defRPr/>
            </a:lvl9pPr>
          </a:lstStyle>
          <a:p>
            <a:endParaRPr/>
          </a:p>
        </p:txBody>
      </p:sp>
      <p:sp>
        <p:nvSpPr>
          <p:cNvPr id="57" name="Shape 57"/>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58" name="Shape 58"/>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59" name="Shape 59"/>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0"/>
        <p:cNvGrpSpPr/>
        <p:nvPr/>
      </p:nvGrpSpPr>
      <p:grpSpPr>
        <a:xfrm>
          <a:off x="0" y="0"/>
          <a:ext cx="0" cy="0"/>
          <a:chOff x="0" y="0"/>
          <a:chExt cx="0" cy="0"/>
        </a:xfrm>
      </p:grpSpPr>
      <p:sp>
        <p:nvSpPr>
          <p:cNvPr id="61" name="Shape 61"/>
          <p:cNvSpPr txBox="1">
            <a:spLocks noGrp="1"/>
          </p:cNvSpPr>
          <p:nvPr>
            <p:ph type="title"/>
          </p:nvPr>
        </p:nvSpPr>
        <p:spPr>
          <a:xfrm>
            <a:off x="457200" y="274637"/>
            <a:ext cx="8229600" cy="1143299"/>
          </a:xfrm>
          <a:prstGeom prst="rect">
            <a:avLst/>
          </a:prstGeom>
          <a:noFill/>
          <a:ln>
            <a:noFill/>
          </a:ln>
        </p:spPr>
        <p:txBody>
          <a:bodyPr lIns="68575" tIns="68575" rIns="68575" bIns="6857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2" name="Shape 62"/>
          <p:cNvSpPr txBox="1">
            <a:spLocks noGrp="1"/>
          </p:cNvSpPr>
          <p:nvPr>
            <p:ph type="body" idx="1"/>
          </p:nvPr>
        </p:nvSpPr>
        <p:spPr>
          <a:xfrm rot="5400000">
            <a:off x="2308949" y="-251549"/>
            <a:ext cx="4526100" cy="8229600"/>
          </a:xfrm>
          <a:prstGeom prst="rect">
            <a:avLst/>
          </a:prstGeom>
          <a:noFill/>
          <a:ln>
            <a:noFill/>
          </a:ln>
        </p:spPr>
        <p:txBody>
          <a:bodyPr lIns="68575" tIns="68575" rIns="68575" bIns="6857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3" name="Shape 63"/>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64" name="Shape 64"/>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65" name="Shape 65"/>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66"/>
        <p:cNvGrpSpPr/>
        <p:nvPr/>
      </p:nvGrpSpPr>
      <p:grpSpPr>
        <a:xfrm>
          <a:off x="0" y="0"/>
          <a:ext cx="0" cy="0"/>
          <a:chOff x="0" y="0"/>
          <a:chExt cx="0" cy="0"/>
        </a:xfrm>
      </p:grpSpPr>
      <p:sp>
        <p:nvSpPr>
          <p:cNvPr id="67" name="Shape 67"/>
          <p:cNvSpPr txBox="1">
            <a:spLocks noGrp="1"/>
          </p:cNvSpPr>
          <p:nvPr>
            <p:ph type="title"/>
          </p:nvPr>
        </p:nvSpPr>
        <p:spPr>
          <a:xfrm rot="5400000">
            <a:off x="4732349" y="2171688"/>
            <a:ext cx="5851500" cy="2057400"/>
          </a:xfrm>
          <a:prstGeom prst="rect">
            <a:avLst/>
          </a:prstGeom>
          <a:noFill/>
          <a:ln>
            <a:noFill/>
          </a:ln>
        </p:spPr>
        <p:txBody>
          <a:bodyPr lIns="68575" tIns="68575" rIns="68575" bIns="6857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8" name="Shape 68"/>
          <p:cNvSpPr txBox="1">
            <a:spLocks noGrp="1"/>
          </p:cNvSpPr>
          <p:nvPr>
            <p:ph type="body" idx="1"/>
          </p:nvPr>
        </p:nvSpPr>
        <p:spPr>
          <a:xfrm rot="5400000">
            <a:off x="541350" y="190489"/>
            <a:ext cx="5851500" cy="6019799"/>
          </a:xfrm>
          <a:prstGeom prst="rect">
            <a:avLst/>
          </a:prstGeom>
          <a:noFill/>
          <a:ln>
            <a:noFill/>
          </a:ln>
        </p:spPr>
        <p:txBody>
          <a:bodyPr lIns="68575" tIns="68575" rIns="68575" bIns="6857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9" name="Shape 69"/>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70" name="Shape 70"/>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defRPr/>
            </a:lvl1pPr>
            <a:lvl2pPr marL="342900" marR="0" lvl="1" indent="0" algn="l" rtl="0">
              <a:spcBef>
                <a:spcPts val="0"/>
              </a:spcBef>
              <a:defRPr/>
            </a:lvl2pPr>
            <a:lvl3pPr marL="685800" marR="0" lvl="2" indent="0" algn="l" rtl="0">
              <a:spcBef>
                <a:spcPts val="0"/>
              </a:spcBef>
              <a:defRPr/>
            </a:lvl3pPr>
            <a:lvl4pPr marL="1028700" marR="0" lvl="3" indent="0" algn="l" rtl="0">
              <a:spcBef>
                <a:spcPts val="0"/>
              </a:spcBef>
              <a:defRPr/>
            </a:lvl4pPr>
            <a:lvl5pPr marL="1371600" marR="0" lvl="4" indent="0" algn="l" rtl="0">
              <a:spcBef>
                <a:spcPts val="0"/>
              </a:spcBef>
              <a:defRPr/>
            </a:lvl5pPr>
            <a:lvl6pPr marL="1714500" marR="0" lvl="5" indent="0" algn="l" rtl="0">
              <a:spcBef>
                <a:spcPts val="0"/>
              </a:spcBef>
              <a:defRPr/>
            </a:lvl6pPr>
            <a:lvl7pPr marL="2057400" marR="0" lvl="6" indent="0" algn="l" rtl="0">
              <a:spcBef>
                <a:spcPts val="0"/>
              </a:spcBef>
              <a:defRPr/>
            </a:lvl7pPr>
            <a:lvl8pPr marL="2400300" marR="0" lvl="7" indent="0" algn="l" rtl="0">
              <a:spcBef>
                <a:spcPts val="0"/>
              </a:spcBef>
              <a:defRPr/>
            </a:lvl8pPr>
            <a:lvl9pPr marL="2743200" marR="0" lvl="8" indent="0" algn="l" rtl="0">
              <a:spcBef>
                <a:spcPts val="0"/>
              </a:spcBef>
              <a:defRPr/>
            </a:lvl9pPr>
          </a:lstStyle>
          <a:p>
            <a:endParaRPr/>
          </a:p>
        </p:txBody>
      </p:sp>
      <p:sp>
        <p:nvSpPr>
          <p:cNvPr id="71" name="Shape 71"/>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theme" Target="../theme/theme2.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Shape 6"/>
          <p:cNvPicPr preferRelativeResize="0"/>
          <p:nvPr/>
        </p:nvPicPr>
        <p:blipFill rotWithShape="1">
          <a:blip r:embed="rId12">
            <a:alphaModFix/>
          </a:blip>
          <a:srcRect/>
          <a:stretch/>
        </p:blipFill>
        <p:spPr>
          <a:xfrm>
            <a:off x="7851775" y="152400"/>
            <a:ext cx="1292100" cy="591900"/>
          </a:xfrm>
          <a:prstGeom prst="rect">
            <a:avLst/>
          </a:prstGeom>
          <a:noFill/>
          <a:ln>
            <a:noFill/>
          </a:ln>
        </p:spPr>
      </p:pic>
      <p:sp>
        <p:nvSpPr>
          <p:cNvPr id="7" name="Shape 7"/>
          <p:cNvSpPr txBox="1">
            <a:spLocks noGrp="1"/>
          </p:cNvSpPr>
          <p:nvPr>
            <p:ph type="title"/>
          </p:nvPr>
        </p:nvSpPr>
        <p:spPr>
          <a:xfrm>
            <a:off x="457200" y="274637"/>
            <a:ext cx="8229600" cy="1143299"/>
          </a:xfrm>
          <a:prstGeom prst="rect">
            <a:avLst/>
          </a:prstGeom>
          <a:noFill/>
          <a:ln>
            <a:noFill/>
          </a:ln>
        </p:spPr>
        <p:txBody>
          <a:bodyPr lIns="68575" tIns="68575" rIns="68575" bIns="68575" anchor="ctr" anchorCtr="0"/>
          <a:lstStyle>
            <a:lvl1pPr marL="0" marR="0" lvl="0" indent="0" algn="ctr" rtl="0">
              <a:spcBef>
                <a:spcPts val="0"/>
              </a:spcBef>
              <a:buClr>
                <a:schemeClr val="dk1"/>
              </a:buClr>
              <a:buSzPct val="100000"/>
              <a:buFont typeface="Calibri"/>
              <a:buNone/>
              <a:defRPr sz="1100"/>
            </a:lvl1pPr>
            <a:lvl2pPr marL="0" marR="0" lvl="1" indent="0" algn="l" rtl="0">
              <a:spcBef>
                <a:spcPts val="0"/>
              </a:spcBef>
              <a:buSzPct val="100000"/>
              <a:defRPr sz="1100"/>
            </a:lvl2pPr>
            <a:lvl3pPr marL="0" marR="0" lvl="2" indent="0" algn="l" rtl="0">
              <a:spcBef>
                <a:spcPts val="0"/>
              </a:spcBef>
              <a:buSzPct val="100000"/>
              <a:defRPr sz="1100"/>
            </a:lvl3pPr>
            <a:lvl4pPr marL="0" marR="0" lvl="3" indent="0" algn="l" rtl="0">
              <a:spcBef>
                <a:spcPts val="0"/>
              </a:spcBef>
              <a:buSzPct val="100000"/>
              <a:defRPr sz="1100"/>
            </a:lvl4pPr>
            <a:lvl5pPr marL="0" marR="0" lvl="4" indent="0" algn="l" rtl="0">
              <a:spcBef>
                <a:spcPts val="0"/>
              </a:spcBef>
              <a:buSzPct val="100000"/>
              <a:defRPr sz="1100"/>
            </a:lvl5pPr>
            <a:lvl6pPr marL="0" marR="0" lvl="5" indent="0" algn="l" rtl="0">
              <a:spcBef>
                <a:spcPts val="0"/>
              </a:spcBef>
              <a:buSzPct val="100000"/>
              <a:defRPr sz="1100"/>
            </a:lvl6pPr>
            <a:lvl7pPr marL="0" marR="0" lvl="6" indent="0" algn="l" rtl="0">
              <a:spcBef>
                <a:spcPts val="0"/>
              </a:spcBef>
              <a:buSzPct val="100000"/>
              <a:defRPr sz="1100"/>
            </a:lvl7pPr>
            <a:lvl8pPr marL="0" marR="0" lvl="7" indent="0" algn="l" rtl="0">
              <a:spcBef>
                <a:spcPts val="0"/>
              </a:spcBef>
              <a:buSzPct val="100000"/>
              <a:defRPr sz="1100"/>
            </a:lvl8pPr>
            <a:lvl9pPr marL="0" marR="0" lvl="8" indent="0" algn="l" rtl="0">
              <a:spcBef>
                <a:spcPts val="0"/>
              </a:spcBef>
              <a:buSzPct val="100000"/>
              <a:defRPr sz="1100"/>
            </a:lvl9pPr>
          </a:lstStyle>
          <a:p>
            <a:endParaRPr/>
          </a:p>
        </p:txBody>
      </p:sp>
      <p:sp>
        <p:nvSpPr>
          <p:cNvPr id="8" name="Shape 8"/>
          <p:cNvSpPr txBox="1">
            <a:spLocks noGrp="1"/>
          </p:cNvSpPr>
          <p:nvPr>
            <p:ph type="body" idx="1"/>
          </p:nvPr>
        </p:nvSpPr>
        <p:spPr>
          <a:xfrm>
            <a:off x="457200" y="1600201"/>
            <a:ext cx="8229600" cy="4526100"/>
          </a:xfrm>
          <a:prstGeom prst="rect">
            <a:avLst/>
          </a:prstGeom>
          <a:noFill/>
          <a:ln>
            <a:noFill/>
          </a:ln>
        </p:spPr>
        <p:txBody>
          <a:bodyPr lIns="68575" tIns="68575" rIns="68575" bIns="68575" anchor="t" anchorCtr="0"/>
          <a:lstStyle>
            <a:lvl1pPr marL="254000" marR="0" lvl="0" indent="-101600" algn="l" rtl="0">
              <a:spcBef>
                <a:spcPts val="500"/>
              </a:spcBef>
              <a:buClr>
                <a:schemeClr val="dk1"/>
              </a:buClr>
              <a:buSzPct val="100000"/>
              <a:buFont typeface="Arial"/>
              <a:buChar char="•"/>
              <a:defRPr sz="1100"/>
            </a:lvl1pPr>
            <a:lvl2pPr marL="558800" marR="0" lvl="1" indent="-76200" algn="l" rtl="0">
              <a:spcBef>
                <a:spcPts val="400"/>
              </a:spcBef>
              <a:buClr>
                <a:schemeClr val="dk1"/>
              </a:buClr>
              <a:buSzPct val="100000"/>
              <a:buFont typeface="Arial"/>
              <a:buChar char="–"/>
              <a:defRPr sz="1100"/>
            </a:lvl2pPr>
            <a:lvl3pPr marL="863600" marR="0" lvl="2" indent="-63500" algn="l" rtl="0">
              <a:spcBef>
                <a:spcPts val="400"/>
              </a:spcBef>
              <a:buClr>
                <a:schemeClr val="dk1"/>
              </a:buClr>
              <a:buSzPct val="100000"/>
              <a:buFont typeface="Arial"/>
              <a:buChar char="•"/>
              <a:defRPr sz="1100"/>
            </a:lvl3pPr>
            <a:lvl4pPr marL="1206500" marR="0" lvl="3" indent="-76200" algn="l" rtl="0">
              <a:spcBef>
                <a:spcPts val="300"/>
              </a:spcBef>
              <a:buClr>
                <a:schemeClr val="dk1"/>
              </a:buClr>
              <a:buSzPct val="100000"/>
              <a:buFont typeface="Arial"/>
              <a:buChar char="–"/>
              <a:defRPr sz="1100"/>
            </a:lvl4pPr>
            <a:lvl5pPr marL="1549400" marR="0" lvl="4" indent="-76200" algn="l" rtl="0">
              <a:spcBef>
                <a:spcPts val="300"/>
              </a:spcBef>
              <a:buClr>
                <a:schemeClr val="dk1"/>
              </a:buClr>
              <a:buSzPct val="100000"/>
              <a:buFont typeface="Arial"/>
              <a:buChar char="»"/>
              <a:defRPr sz="1100"/>
            </a:lvl5pPr>
            <a:lvl6pPr marL="1892300" marR="0" lvl="5" indent="-76200" algn="l" rtl="0">
              <a:spcBef>
                <a:spcPts val="300"/>
              </a:spcBef>
              <a:buClr>
                <a:schemeClr val="dk1"/>
              </a:buClr>
              <a:buSzPct val="100000"/>
              <a:buFont typeface="Arial"/>
              <a:buChar char="•"/>
              <a:defRPr sz="1100"/>
            </a:lvl6pPr>
            <a:lvl7pPr marL="2235200" marR="0" lvl="6" indent="-76200" algn="l" rtl="0">
              <a:spcBef>
                <a:spcPts val="300"/>
              </a:spcBef>
              <a:buClr>
                <a:schemeClr val="dk1"/>
              </a:buClr>
              <a:buSzPct val="100000"/>
              <a:buFont typeface="Arial"/>
              <a:buChar char="•"/>
              <a:defRPr sz="1100"/>
            </a:lvl7pPr>
            <a:lvl8pPr marL="2578100" marR="0" lvl="7" indent="-76200" algn="l" rtl="0">
              <a:spcBef>
                <a:spcPts val="300"/>
              </a:spcBef>
              <a:buClr>
                <a:schemeClr val="dk1"/>
              </a:buClr>
              <a:buSzPct val="100000"/>
              <a:buFont typeface="Arial"/>
              <a:buChar char="•"/>
              <a:defRPr sz="1100"/>
            </a:lvl8pPr>
            <a:lvl9pPr marL="2921000" marR="0" lvl="8" indent="-76200" algn="l" rtl="0">
              <a:spcBef>
                <a:spcPts val="300"/>
              </a:spcBef>
              <a:buClr>
                <a:schemeClr val="dk1"/>
              </a:buClr>
              <a:buSzPct val="100000"/>
              <a:buFont typeface="Arial"/>
              <a:buChar char="•"/>
              <a:defRPr sz="1100"/>
            </a:lvl9pPr>
          </a:lstStyle>
          <a:p>
            <a:endParaRPr/>
          </a:p>
        </p:txBody>
      </p:sp>
      <p:sp>
        <p:nvSpPr>
          <p:cNvPr id="9" name="Shape 9"/>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buSzPct val="100000"/>
              <a:defRPr sz="1100"/>
            </a:lvl1pPr>
            <a:lvl2pPr marL="342900" marR="0" lvl="1" indent="0" algn="l" rtl="0">
              <a:spcBef>
                <a:spcPts val="0"/>
              </a:spcBef>
              <a:buSzPct val="100000"/>
              <a:defRPr sz="1100"/>
            </a:lvl2pPr>
            <a:lvl3pPr marL="685800" marR="0" lvl="2" indent="0" algn="l" rtl="0">
              <a:spcBef>
                <a:spcPts val="0"/>
              </a:spcBef>
              <a:buSzPct val="100000"/>
              <a:defRPr sz="1100"/>
            </a:lvl3pPr>
            <a:lvl4pPr marL="1028700" marR="0" lvl="3" indent="0" algn="l" rtl="0">
              <a:spcBef>
                <a:spcPts val="0"/>
              </a:spcBef>
              <a:buSzPct val="100000"/>
              <a:defRPr sz="1100"/>
            </a:lvl4pPr>
            <a:lvl5pPr marL="1371600" marR="0" lvl="4" indent="0" algn="l" rtl="0">
              <a:spcBef>
                <a:spcPts val="0"/>
              </a:spcBef>
              <a:buSzPct val="100000"/>
              <a:defRPr sz="1100"/>
            </a:lvl5pPr>
            <a:lvl6pPr marL="1714500" marR="0" lvl="5" indent="0" algn="l" rtl="0">
              <a:spcBef>
                <a:spcPts val="0"/>
              </a:spcBef>
              <a:buSzPct val="100000"/>
              <a:defRPr sz="1100"/>
            </a:lvl6pPr>
            <a:lvl7pPr marL="2057400" marR="0" lvl="6" indent="0" algn="l" rtl="0">
              <a:spcBef>
                <a:spcPts val="0"/>
              </a:spcBef>
              <a:buSzPct val="100000"/>
              <a:defRPr sz="1100"/>
            </a:lvl7pPr>
            <a:lvl8pPr marL="2400300" marR="0" lvl="7" indent="0" algn="l" rtl="0">
              <a:spcBef>
                <a:spcPts val="0"/>
              </a:spcBef>
              <a:buSzPct val="100000"/>
              <a:defRPr sz="1100"/>
            </a:lvl8pPr>
            <a:lvl9pPr marL="2743200" marR="0" lvl="8" indent="0" algn="l" rtl="0">
              <a:spcBef>
                <a:spcPts val="0"/>
              </a:spcBef>
              <a:buSzPct val="100000"/>
              <a:defRPr sz="1100"/>
            </a:lvl9pPr>
          </a:lstStyle>
          <a:p>
            <a:endParaRPr/>
          </a:p>
        </p:txBody>
      </p:sp>
      <p:sp>
        <p:nvSpPr>
          <p:cNvPr id="10" name="Shape 10"/>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buSzPct val="100000"/>
              <a:defRPr sz="1100"/>
            </a:lvl1pPr>
            <a:lvl2pPr marL="342900" marR="0" lvl="1" indent="0" algn="l" rtl="0">
              <a:spcBef>
                <a:spcPts val="0"/>
              </a:spcBef>
              <a:buSzPct val="100000"/>
              <a:defRPr sz="1100"/>
            </a:lvl2pPr>
            <a:lvl3pPr marL="685800" marR="0" lvl="2" indent="0" algn="l" rtl="0">
              <a:spcBef>
                <a:spcPts val="0"/>
              </a:spcBef>
              <a:buSzPct val="100000"/>
              <a:defRPr sz="1100"/>
            </a:lvl3pPr>
            <a:lvl4pPr marL="1028700" marR="0" lvl="3" indent="0" algn="l" rtl="0">
              <a:spcBef>
                <a:spcPts val="0"/>
              </a:spcBef>
              <a:buSzPct val="100000"/>
              <a:defRPr sz="1100"/>
            </a:lvl4pPr>
            <a:lvl5pPr marL="1371600" marR="0" lvl="4" indent="0" algn="l" rtl="0">
              <a:spcBef>
                <a:spcPts val="0"/>
              </a:spcBef>
              <a:buSzPct val="100000"/>
              <a:defRPr sz="1100"/>
            </a:lvl5pPr>
            <a:lvl6pPr marL="1714500" marR="0" lvl="5" indent="0" algn="l" rtl="0">
              <a:spcBef>
                <a:spcPts val="0"/>
              </a:spcBef>
              <a:buSzPct val="100000"/>
              <a:defRPr sz="1100"/>
            </a:lvl6pPr>
            <a:lvl7pPr marL="2057400" marR="0" lvl="6" indent="0" algn="l" rtl="0">
              <a:spcBef>
                <a:spcPts val="0"/>
              </a:spcBef>
              <a:buSzPct val="100000"/>
              <a:defRPr sz="1100"/>
            </a:lvl7pPr>
            <a:lvl8pPr marL="2400300" marR="0" lvl="7" indent="0" algn="l" rtl="0">
              <a:spcBef>
                <a:spcPts val="0"/>
              </a:spcBef>
              <a:buSzPct val="100000"/>
              <a:defRPr sz="1100"/>
            </a:lvl8pPr>
            <a:lvl9pPr marL="2743200" marR="0" lvl="8" indent="0" algn="l" rtl="0">
              <a:spcBef>
                <a:spcPts val="0"/>
              </a:spcBef>
              <a:buSzPct val="100000"/>
              <a:defRPr sz="1100"/>
            </a:lvl9pPr>
          </a:lstStyle>
          <a:p>
            <a:endParaRPr/>
          </a:p>
        </p:txBody>
      </p:sp>
      <p:sp>
        <p:nvSpPr>
          <p:cNvPr id="11" name="Shape 11"/>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
        <p:nvSpPr>
          <p:cNvPr id="12" name="Shape 12"/>
          <p:cNvSpPr/>
          <p:nvPr/>
        </p:nvSpPr>
        <p:spPr>
          <a:xfrm>
            <a:off x="0" y="0"/>
            <a:ext cx="9144000" cy="152399"/>
          </a:xfrm>
          <a:prstGeom prst="rect">
            <a:avLst/>
          </a:prstGeom>
          <a:gradFill>
            <a:gsLst>
              <a:gs pos="0">
                <a:srgbClr val="00AEEF"/>
              </a:gs>
              <a:gs pos="100000">
                <a:srgbClr val="2E3192"/>
              </a:gs>
            </a:gsLst>
            <a:lin ang="0" scaled="0"/>
          </a:gradFill>
          <a:ln>
            <a:noFill/>
          </a:ln>
        </p:spPr>
        <p:txBody>
          <a:bodyPr lIns="68575" tIns="34275" rIns="68575" bIns="34275" anchor="ctr" anchorCtr="0">
            <a:noAutofit/>
          </a:bodyPr>
          <a:lstStyle/>
          <a:p>
            <a:pPr marL="0" marR="0" lvl="0" indent="0" algn="ctr" rtl="0">
              <a:spcBef>
                <a:spcPts val="0"/>
              </a:spcBef>
              <a:buNone/>
            </a:pPr>
            <a:endParaRPr sz="1400" b="0" i="0" u="none" strike="noStrike" cap="none">
              <a:solidFill>
                <a:srgbClr val="FFFFFF"/>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6"/>
        <p:cNvGrpSpPr/>
        <p:nvPr/>
      </p:nvGrpSpPr>
      <p:grpSpPr>
        <a:xfrm>
          <a:off x="0" y="0"/>
          <a:ext cx="0" cy="0"/>
          <a:chOff x="0" y="0"/>
          <a:chExt cx="0" cy="0"/>
        </a:xfrm>
      </p:grpSpPr>
      <p:pic>
        <p:nvPicPr>
          <p:cNvPr id="77" name="Shape 77"/>
          <p:cNvPicPr preferRelativeResize="0"/>
          <p:nvPr/>
        </p:nvPicPr>
        <p:blipFill rotWithShape="1">
          <a:blip r:embed="rId14">
            <a:alphaModFix/>
          </a:blip>
          <a:srcRect/>
          <a:stretch/>
        </p:blipFill>
        <p:spPr>
          <a:xfrm>
            <a:off x="7851775" y="152400"/>
            <a:ext cx="1292100" cy="591900"/>
          </a:xfrm>
          <a:prstGeom prst="rect">
            <a:avLst/>
          </a:prstGeom>
          <a:noFill/>
          <a:ln>
            <a:noFill/>
          </a:ln>
        </p:spPr>
      </p:pic>
      <p:sp>
        <p:nvSpPr>
          <p:cNvPr id="78" name="Shape 78"/>
          <p:cNvSpPr txBox="1">
            <a:spLocks noGrp="1"/>
          </p:cNvSpPr>
          <p:nvPr>
            <p:ph type="title"/>
          </p:nvPr>
        </p:nvSpPr>
        <p:spPr>
          <a:xfrm>
            <a:off x="457200" y="274637"/>
            <a:ext cx="8229600" cy="1143299"/>
          </a:xfrm>
          <a:prstGeom prst="rect">
            <a:avLst/>
          </a:prstGeom>
          <a:noFill/>
          <a:ln>
            <a:noFill/>
          </a:ln>
        </p:spPr>
        <p:txBody>
          <a:bodyPr lIns="68575" tIns="68575" rIns="68575" bIns="68575" anchor="ctr" anchorCtr="0"/>
          <a:lstStyle>
            <a:lvl1pPr marL="0" marR="0" lvl="0" indent="0" algn="ctr" rtl="0">
              <a:spcBef>
                <a:spcPts val="0"/>
              </a:spcBef>
              <a:buClr>
                <a:schemeClr val="dk1"/>
              </a:buClr>
              <a:buSzPct val="100000"/>
              <a:buFont typeface="Calibri"/>
              <a:buNone/>
              <a:defRPr sz="1100"/>
            </a:lvl1pPr>
            <a:lvl2pPr marL="0" marR="0" lvl="1" indent="0" algn="l" rtl="0">
              <a:spcBef>
                <a:spcPts val="0"/>
              </a:spcBef>
              <a:buSzPct val="100000"/>
              <a:defRPr sz="1100"/>
            </a:lvl2pPr>
            <a:lvl3pPr marL="0" marR="0" lvl="2" indent="0" algn="l" rtl="0">
              <a:spcBef>
                <a:spcPts val="0"/>
              </a:spcBef>
              <a:buSzPct val="100000"/>
              <a:defRPr sz="1100"/>
            </a:lvl3pPr>
            <a:lvl4pPr marL="0" marR="0" lvl="3" indent="0" algn="l" rtl="0">
              <a:spcBef>
                <a:spcPts val="0"/>
              </a:spcBef>
              <a:buSzPct val="100000"/>
              <a:defRPr sz="1100"/>
            </a:lvl4pPr>
            <a:lvl5pPr marL="0" marR="0" lvl="4" indent="0" algn="l" rtl="0">
              <a:spcBef>
                <a:spcPts val="0"/>
              </a:spcBef>
              <a:buSzPct val="100000"/>
              <a:defRPr sz="1100"/>
            </a:lvl5pPr>
            <a:lvl6pPr marL="0" marR="0" lvl="5" indent="0" algn="l" rtl="0">
              <a:spcBef>
                <a:spcPts val="0"/>
              </a:spcBef>
              <a:buSzPct val="100000"/>
              <a:defRPr sz="1100"/>
            </a:lvl6pPr>
            <a:lvl7pPr marL="0" marR="0" lvl="6" indent="0" algn="l" rtl="0">
              <a:spcBef>
                <a:spcPts val="0"/>
              </a:spcBef>
              <a:buSzPct val="100000"/>
              <a:defRPr sz="1100"/>
            </a:lvl7pPr>
            <a:lvl8pPr marL="0" marR="0" lvl="7" indent="0" algn="l" rtl="0">
              <a:spcBef>
                <a:spcPts val="0"/>
              </a:spcBef>
              <a:buSzPct val="100000"/>
              <a:defRPr sz="1100"/>
            </a:lvl8pPr>
            <a:lvl9pPr marL="0" marR="0" lvl="8" indent="0" algn="l" rtl="0">
              <a:spcBef>
                <a:spcPts val="0"/>
              </a:spcBef>
              <a:buSzPct val="100000"/>
              <a:defRPr sz="1100"/>
            </a:lvl9pPr>
          </a:lstStyle>
          <a:p>
            <a:endParaRPr/>
          </a:p>
        </p:txBody>
      </p:sp>
      <p:sp>
        <p:nvSpPr>
          <p:cNvPr id="79" name="Shape 79"/>
          <p:cNvSpPr txBox="1">
            <a:spLocks noGrp="1"/>
          </p:cNvSpPr>
          <p:nvPr>
            <p:ph type="body" idx="1"/>
          </p:nvPr>
        </p:nvSpPr>
        <p:spPr>
          <a:xfrm>
            <a:off x="457200" y="1600201"/>
            <a:ext cx="8229600" cy="4526100"/>
          </a:xfrm>
          <a:prstGeom prst="rect">
            <a:avLst/>
          </a:prstGeom>
          <a:noFill/>
          <a:ln>
            <a:noFill/>
          </a:ln>
        </p:spPr>
        <p:txBody>
          <a:bodyPr lIns="68575" tIns="68575" rIns="68575" bIns="68575" anchor="t" anchorCtr="0"/>
          <a:lstStyle>
            <a:lvl1pPr marL="254000" marR="0" lvl="0" indent="-101600" algn="l" rtl="0">
              <a:spcBef>
                <a:spcPts val="500"/>
              </a:spcBef>
              <a:buClr>
                <a:schemeClr val="dk1"/>
              </a:buClr>
              <a:buSzPct val="100000"/>
              <a:buFont typeface="Arial"/>
              <a:buChar char="•"/>
              <a:defRPr sz="1100"/>
            </a:lvl1pPr>
            <a:lvl2pPr marL="558800" marR="0" lvl="1" indent="-76200" algn="l" rtl="0">
              <a:spcBef>
                <a:spcPts val="400"/>
              </a:spcBef>
              <a:buClr>
                <a:schemeClr val="dk1"/>
              </a:buClr>
              <a:buSzPct val="100000"/>
              <a:buFont typeface="Arial"/>
              <a:buChar char="–"/>
              <a:defRPr sz="1100"/>
            </a:lvl2pPr>
            <a:lvl3pPr marL="863600" marR="0" lvl="2" indent="-63500" algn="l" rtl="0">
              <a:spcBef>
                <a:spcPts val="400"/>
              </a:spcBef>
              <a:buClr>
                <a:schemeClr val="dk1"/>
              </a:buClr>
              <a:buSzPct val="100000"/>
              <a:buFont typeface="Arial"/>
              <a:buChar char="•"/>
              <a:defRPr sz="1100"/>
            </a:lvl3pPr>
            <a:lvl4pPr marL="1206500" marR="0" lvl="3" indent="-76200" algn="l" rtl="0">
              <a:spcBef>
                <a:spcPts val="300"/>
              </a:spcBef>
              <a:buClr>
                <a:schemeClr val="dk1"/>
              </a:buClr>
              <a:buSzPct val="100000"/>
              <a:buFont typeface="Arial"/>
              <a:buChar char="–"/>
              <a:defRPr sz="1100"/>
            </a:lvl4pPr>
            <a:lvl5pPr marL="1549400" marR="0" lvl="4" indent="-76200" algn="l" rtl="0">
              <a:spcBef>
                <a:spcPts val="300"/>
              </a:spcBef>
              <a:buClr>
                <a:schemeClr val="dk1"/>
              </a:buClr>
              <a:buSzPct val="100000"/>
              <a:buFont typeface="Arial"/>
              <a:buChar char="»"/>
              <a:defRPr sz="1100"/>
            </a:lvl5pPr>
            <a:lvl6pPr marL="1892300" marR="0" lvl="5" indent="-76200" algn="l" rtl="0">
              <a:spcBef>
                <a:spcPts val="300"/>
              </a:spcBef>
              <a:buClr>
                <a:schemeClr val="dk1"/>
              </a:buClr>
              <a:buSzPct val="100000"/>
              <a:buFont typeface="Arial"/>
              <a:buChar char="•"/>
              <a:defRPr sz="1100"/>
            </a:lvl6pPr>
            <a:lvl7pPr marL="2235200" marR="0" lvl="6" indent="-76200" algn="l" rtl="0">
              <a:spcBef>
                <a:spcPts val="300"/>
              </a:spcBef>
              <a:buClr>
                <a:schemeClr val="dk1"/>
              </a:buClr>
              <a:buSzPct val="100000"/>
              <a:buFont typeface="Arial"/>
              <a:buChar char="•"/>
              <a:defRPr sz="1100"/>
            </a:lvl7pPr>
            <a:lvl8pPr marL="2578100" marR="0" lvl="7" indent="-76200" algn="l" rtl="0">
              <a:spcBef>
                <a:spcPts val="300"/>
              </a:spcBef>
              <a:buClr>
                <a:schemeClr val="dk1"/>
              </a:buClr>
              <a:buSzPct val="100000"/>
              <a:buFont typeface="Arial"/>
              <a:buChar char="•"/>
              <a:defRPr sz="1100"/>
            </a:lvl8pPr>
            <a:lvl9pPr marL="2921000" marR="0" lvl="8" indent="-76200" algn="l" rtl="0">
              <a:spcBef>
                <a:spcPts val="300"/>
              </a:spcBef>
              <a:buClr>
                <a:schemeClr val="dk1"/>
              </a:buClr>
              <a:buSzPct val="100000"/>
              <a:buFont typeface="Arial"/>
              <a:buChar char="•"/>
              <a:defRPr sz="1100"/>
            </a:lvl9pPr>
          </a:lstStyle>
          <a:p>
            <a:endParaRPr/>
          </a:p>
        </p:txBody>
      </p:sp>
      <p:sp>
        <p:nvSpPr>
          <p:cNvPr id="80" name="Shape 80"/>
          <p:cNvSpPr txBox="1">
            <a:spLocks noGrp="1"/>
          </p:cNvSpPr>
          <p:nvPr>
            <p:ph type="dt" idx="10"/>
          </p:nvPr>
        </p:nvSpPr>
        <p:spPr>
          <a:xfrm>
            <a:off x="457200" y="6356351"/>
            <a:ext cx="2133599" cy="365099"/>
          </a:xfrm>
          <a:prstGeom prst="rect">
            <a:avLst/>
          </a:prstGeom>
          <a:noFill/>
          <a:ln>
            <a:noFill/>
          </a:ln>
        </p:spPr>
        <p:txBody>
          <a:bodyPr lIns="68575" tIns="68575" rIns="68575" bIns="68575" anchor="ctr" anchorCtr="0"/>
          <a:lstStyle>
            <a:lvl1pPr marL="0" marR="0" lvl="0" indent="0" algn="l" rtl="0">
              <a:spcBef>
                <a:spcPts val="0"/>
              </a:spcBef>
              <a:buSzPct val="100000"/>
              <a:defRPr sz="1100"/>
            </a:lvl1pPr>
            <a:lvl2pPr marL="342900" marR="0" lvl="1" indent="0" algn="l" rtl="0">
              <a:spcBef>
                <a:spcPts val="0"/>
              </a:spcBef>
              <a:buSzPct val="100000"/>
              <a:defRPr sz="1100"/>
            </a:lvl2pPr>
            <a:lvl3pPr marL="685800" marR="0" lvl="2" indent="0" algn="l" rtl="0">
              <a:spcBef>
                <a:spcPts val="0"/>
              </a:spcBef>
              <a:buSzPct val="100000"/>
              <a:defRPr sz="1100"/>
            </a:lvl3pPr>
            <a:lvl4pPr marL="1028700" marR="0" lvl="3" indent="0" algn="l" rtl="0">
              <a:spcBef>
                <a:spcPts val="0"/>
              </a:spcBef>
              <a:buSzPct val="100000"/>
              <a:defRPr sz="1100"/>
            </a:lvl4pPr>
            <a:lvl5pPr marL="1371600" marR="0" lvl="4" indent="0" algn="l" rtl="0">
              <a:spcBef>
                <a:spcPts val="0"/>
              </a:spcBef>
              <a:buSzPct val="100000"/>
              <a:defRPr sz="1100"/>
            </a:lvl5pPr>
            <a:lvl6pPr marL="1714500" marR="0" lvl="5" indent="0" algn="l" rtl="0">
              <a:spcBef>
                <a:spcPts val="0"/>
              </a:spcBef>
              <a:buSzPct val="100000"/>
              <a:defRPr sz="1100"/>
            </a:lvl6pPr>
            <a:lvl7pPr marL="2057400" marR="0" lvl="6" indent="0" algn="l" rtl="0">
              <a:spcBef>
                <a:spcPts val="0"/>
              </a:spcBef>
              <a:buSzPct val="100000"/>
              <a:defRPr sz="1100"/>
            </a:lvl7pPr>
            <a:lvl8pPr marL="2400300" marR="0" lvl="7" indent="0" algn="l" rtl="0">
              <a:spcBef>
                <a:spcPts val="0"/>
              </a:spcBef>
              <a:buSzPct val="100000"/>
              <a:defRPr sz="1100"/>
            </a:lvl8pPr>
            <a:lvl9pPr marL="2743200" marR="0" lvl="8" indent="0" algn="l" rtl="0">
              <a:spcBef>
                <a:spcPts val="0"/>
              </a:spcBef>
              <a:buSzPct val="100000"/>
              <a:defRPr sz="1100"/>
            </a:lvl9pPr>
          </a:lstStyle>
          <a:p>
            <a:endParaRPr/>
          </a:p>
        </p:txBody>
      </p:sp>
      <p:sp>
        <p:nvSpPr>
          <p:cNvPr id="81" name="Shape 81"/>
          <p:cNvSpPr txBox="1">
            <a:spLocks noGrp="1"/>
          </p:cNvSpPr>
          <p:nvPr>
            <p:ph type="ftr" idx="11"/>
          </p:nvPr>
        </p:nvSpPr>
        <p:spPr>
          <a:xfrm>
            <a:off x="3124200" y="6356351"/>
            <a:ext cx="2895600" cy="365099"/>
          </a:xfrm>
          <a:prstGeom prst="rect">
            <a:avLst/>
          </a:prstGeom>
          <a:noFill/>
          <a:ln>
            <a:noFill/>
          </a:ln>
        </p:spPr>
        <p:txBody>
          <a:bodyPr lIns="68575" tIns="68575" rIns="68575" bIns="68575" anchor="ctr" anchorCtr="0"/>
          <a:lstStyle>
            <a:lvl1pPr marL="0" marR="0" lvl="0" indent="0" algn="ctr" rtl="0">
              <a:spcBef>
                <a:spcPts val="0"/>
              </a:spcBef>
              <a:buSzPct val="100000"/>
              <a:defRPr sz="1100"/>
            </a:lvl1pPr>
            <a:lvl2pPr marL="342900" marR="0" lvl="1" indent="0" algn="l" rtl="0">
              <a:spcBef>
                <a:spcPts val="0"/>
              </a:spcBef>
              <a:buSzPct val="100000"/>
              <a:defRPr sz="1100"/>
            </a:lvl2pPr>
            <a:lvl3pPr marL="685800" marR="0" lvl="2" indent="0" algn="l" rtl="0">
              <a:spcBef>
                <a:spcPts val="0"/>
              </a:spcBef>
              <a:buSzPct val="100000"/>
              <a:defRPr sz="1100"/>
            </a:lvl3pPr>
            <a:lvl4pPr marL="1028700" marR="0" lvl="3" indent="0" algn="l" rtl="0">
              <a:spcBef>
                <a:spcPts val="0"/>
              </a:spcBef>
              <a:buSzPct val="100000"/>
              <a:defRPr sz="1100"/>
            </a:lvl4pPr>
            <a:lvl5pPr marL="1371600" marR="0" lvl="4" indent="0" algn="l" rtl="0">
              <a:spcBef>
                <a:spcPts val="0"/>
              </a:spcBef>
              <a:buSzPct val="100000"/>
              <a:defRPr sz="1100"/>
            </a:lvl5pPr>
            <a:lvl6pPr marL="1714500" marR="0" lvl="5" indent="0" algn="l" rtl="0">
              <a:spcBef>
                <a:spcPts val="0"/>
              </a:spcBef>
              <a:buSzPct val="100000"/>
              <a:defRPr sz="1100"/>
            </a:lvl6pPr>
            <a:lvl7pPr marL="2057400" marR="0" lvl="6" indent="0" algn="l" rtl="0">
              <a:spcBef>
                <a:spcPts val="0"/>
              </a:spcBef>
              <a:buSzPct val="100000"/>
              <a:defRPr sz="1100"/>
            </a:lvl7pPr>
            <a:lvl8pPr marL="2400300" marR="0" lvl="7" indent="0" algn="l" rtl="0">
              <a:spcBef>
                <a:spcPts val="0"/>
              </a:spcBef>
              <a:buSzPct val="100000"/>
              <a:defRPr sz="1100"/>
            </a:lvl8pPr>
            <a:lvl9pPr marL="2743200" marR="0" lvl="8" indent="0" algn="l" rtl="0">
              <a:spcBef>
                <a:spcPts val="0"/>
              </a:spcBef>
              <a:buSzPct val="100000"/>
              <a:defRPr sz="1100"/>
            </a:lvl9pPr>
          </a:lstStyle>
          <a:p>
            <a:endParaRPr/>
          </a:p>
        </p:txBody>
      </p:sp>
      <p:sp>
        <p:nvSpPr>
          <p:cNvPr id="82" name="Shape 82"/>
          <p:cNvSpPr txBox="1">
            <a:spLocks noGrp="1"/>
          </p:cNvSpPr>
          <p:nvPr>
            <p:ph type="sldNum" idx="12"/>
          </p:nvPr>
        </p:nvSpPr>
        <p:spPr>
          <a:xfrm>
            <a:off x="6553200" y="6356351"/>
            <a:ext cx="2133599" cy="365099"/>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n" sz="900" b="0" i="0" u="none" strike="noStrike" cap="none">
                <a:solidFill>
                  <a:srgbClr val="888888"/>
                </a:solidFill>
                <a:latin typeface="Calibri"/>
                <a:ea typeface="Calibri"/>
                <a:cs typeface="Calibri"/>
                <a:sym typeface="Calibri"/>
              </a:rPr>
              <a:t>‹#›</a:t>
            </a:fld>
            <a:endParaRPr lang="en" sz="900" b="0" i="0" u="none" strike="noStrike" cap="none">
              <a:solidFill>
                <a:srgbClr val="888888"/>
              </a:solidFill>
              <a:latin typeface="Calibri"/>
              <a:ea typeface="Calibri"/>
              <a:cs typeface="Calibri"/>
              <a:sym typeface="Calibri"/>
            </a:endParaRPr>
          </a:p>
        </p:txBody>
      </p:sp>
      <p:sp>
        <p:nvSpPr>
          <p:cNvPr id="83" name="Shape 83"/>
          <p:cNvSpPr/>
          <p:nvPr/>
        </p:nvSpPr>
        <p:spPr>
          <a:xfrm>
            <a:off x="0" y="0"/>
            <a:ext cx="9144000" cy="152399"/>
          </a:xfrm>
          <a:prstGeom prst="rect">
            <a:avLst/>
          </a:prstGeom>
          <a:gradFill>
            <a:gsLst>
              <a:gs pos="0">
                <a:srgbClr val="00AEEF"/>
              </a:gs>
              <a:gs pos="100000">
                <a:srgbClr val="2E3192"/>
              </a:gs>
            </a:gsLst>
            <a:lin ang="0" scaled="0"/>
          </a:gradFill>
          <a:ln>
            <a:noFill/>
          </a:ln>
        </p:spPr>
        <p:txBody>
          <a:bodyPr lIns="68575" tIns="34275" rIns="68575" bIns="34275" anchor="ctr" anchorCtr="0">
            <a:noAutofit/>
          </a:bodyPr>
          <a:lstStyle/>
          <a:p>
            <a:pPr marL="0" marR="0" lvl="0" indent="0" algn="ctr" rtl="0">
              <a:spcBef>
                <a:spcPts val="0"/>
              </a:spcBef>
              <a:buNone/>
            </a:pPr>
            <a:endParaRPr sz="1400" b="0" i="0" u="none" strike="noStrike" cap="none">
              <a:solidFill>
                <a:srgbClr val="FFFFFF"/>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CP1404/Practicals/tree/solutions" TargetMode="Externa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22.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jpg"/></Relationships>
</file>

<file path=ppt/slides/_rels/slide1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2.xml"/><Relationship Id="rId4" Type="http://schemas.openxmlformats.org/officeDocument/2006/relationships/image" Target="../media/image10.jpg"/></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22.xml"/><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22.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2.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7.xml"/><Relationship Id="rId1" Type="http://schemas.openxmlformats.org/officeDocument/2006/relationships/slideLayout" Target="../slideLayouts/slideLayout22.xml"/><Relationship Id="rId4" Type="http://schemas.openxmlformats.org/officeDocument/2006/relationships/image" Target="../media/image11.jp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hyperlink" Target="http://www.levenez.com/lang/" TargetMode="External"/><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22.xml"/><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2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4C20E29-AC27-5443-B5AD-1125E2ACD7D4}"/>
              </a:ext>
            </a:extLst>
          </p:cNvPr>
          <p:cNvSpPr>
            <a:spLocks noGrp="1"/>
          </p:cNvSpPr>
          <p:nvPr>
            <p:ph type="title"/>
          </p:nvPr>
        </p:nvSpPr>
        <p:spPr/>
        <p:txBody>
          <a:bodyPr/>
          <a:lstStyle/>
          <a:p>
            <a:r>
              <a:rPr lang="en-US" dirty="0"/>
              <a:t>Do this now – write down</a:t>
            </a:r>
          </a:p>
        </p:txBody>
      </p:sp>
      <p:sp>
        <p:nvSpPr>
          <p:cNvPr id="6" name="Text Placeholder 5">
            <a:extLst>
              <a:ext uri="{FF2B5EF4-FFF2-40B4-BE49-F238E27FC236}">
                <a16:creationId xmlns:a16="http://schemas.microsoft.com/office/drawing/2014/main" id="{8EA4B91A-0740-7947-A784-99F574FB9889}"/>
              </a:ext>
            </a:extLst>
          </p:cNvPr>
          <p:cNvSpPr>
            <a:spLocks noGrp="1"/>
          </p:cNvSpPr>
          <p:nvPr>
            <p:ph type="body" idx="1"/>
          </p:nvPr>
        </p:nvSpPr>
        <p:spPr/>
        <p:txBody>
          <a:bodyPr/>
          <a:lstStyle/>
          <a:p>
            <a:r>
              <a:rPr lang="en-US" dirty="0"/>
              <a:t>Write pseudocode for a program that asks the user for their age and continues to do so until they enter a valid age (0 to 150)</a:t>
            </a:r>
            <a:br>
              <a:rPr lang="en-US" dirty="0"/>
            </a:br>
            <a:r>
              <a:rPr lang="en-US" dirty="0"/>
              <a:t>The program should then display the user's age</a:t>
            </a:r>
          </a:p>
          <a:p>
            <a:endParaRPr lang="en-US" dirty="0"/>
          </a:p>
          <a:p>
            <a:r>
              <a:rPr lang="en-US" dirty="0"/>
              <a:t>Write Python code to ask the user for a number, and then print that number multiplied by 2</a:t>
            </a:r>
          </a:p>
        </p:txBody>
      </p:sp>
    </p:spTree>
    <p:extLst>
      <p:ext uri="{BB962C8B-B14F-4D97-AF65-F5344CB8AC3E}">
        <p14:creationId xmlns:p14="http://schemas.microsoft.com/office/powerpoint/2010/main" val="5437637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dirty="0"/>
              <a:t>Practicals</a:t>
            </a:r>
          </a:p>
        </p:txBody>
      </p:sp>
      <p:sp>
        <p:nvSpPr>
          <p:cNvPr id="7" name="Text Placeholder 6"/>
          <p:cNvSpPr>
            <a:spLocks noGrp="1"/>
          </p:cNvSpPr>
          <p:nvPr>
            <p:ph type="body" idx="1"/>
          </p:nvPr>
        </p:nvSpPr>
        <p:spPr/>
        <p:txBody>
          <a:bodyPr/>
          <a:lstStyle/>
          <a:p>
            <a:r>
              <a:rPr lang="en-AU" dirty="0"/>
              <a:t>Practicals are important for building your skills</a:t>
            </a:r>
          </a:p>
          <a:p>
            <a:pPr lvl="1"/>
            <a:r>
              <a:rPr lang="en-AU" dirty="0"/>
              <a:t>Attempt every problem</a:t>
            </a:r>
          </a:p>
          <a:p>
            <a:pPr lvl="1"/>
            <a:r>
              <a:rPr lang="en-AU" dirty="0"/>
              <a:t>Ask questions until you understand</a:t>
            </a:r>
          </a:p>
          <a:p>
            <a:pPr lvl="1"/>
            <a:endParaRPr lang="en-AU" dirty="0"/>
          </a:p>
          <a:p>
            <a:r>
              <a:rPr lang="en-AU" b="1" dirty="0"/>
              <a:t>Solutions</a:t>
            </a:r>
            <a:r>
              <a:rPr lang="en-AU" dirty="0"/>
              <a:t> are provided for practicals:  </a:t>
            </a:r>
            <a:r>
              <a:rPr lang="en-AU" u="sng" dirty="0">
                <a:hlinkClick r:id="rId2"/>
              </a:rPr>
              <a:t>https://github.com/CP1404/Practicals/tree/solutions</a:t>
            </a:r>
            <a:r>
              <a:rPr lang="en-AU" dirty="0"/>
              <a:t>  </a:t>
            </a:r>
          </a:p>
          <a:p>
            <a:pPr lvl="1"/>
            <a:r>
              <a:rPr lang="en-AU" b="1" i="1" dirty="0"/>
              <a:t>Super important</a:t>
            </a:r>
            <a:r>
              <a:rPr lang="en-AU" dirty="0"/>
              <a:t> - use these to </a:t>
            </a:r>
            <a:r>
              <a:rPr lang="en-AU" b="1" dirty="0"/>
              <a:t>help you learn</a:t>
            </a:r>
            <a:r>
              <a:rPr lang="en-AU" dirty="0"/>
              <a:t>, not to avoid learning! </a:t>
            </a:r>
          </a:p>
          <a:p>
            <a:pPr lvl="1"/>
            <a:r>
              <a:rPr lang="en-AU" dirty="0"/>
              <a:t>Do the work yourself first, and </a:t>
            </a:r>
            <a:r>
              <a:rPr lang="en-AU" i="1" dirty="0"/>
              <a:t>only</a:t>
            </a:r>
            <a:r>
              <a:rPr lang="en-AU" dirty="0"/>
              <a:t> check the solutions to evaluate your own work - not to do it for you. </a:t>
            </a:r>
            <a:r>
              <a:rPr lang="en-AU" b="1" dirty="0"/>
              <a:t>OK?</a:t>
            </a:r>
            <a:r>
              <a:rPr lang="en-GB" dirty="0"/>
              <a:t> </a:t>
            </a:r>
          </a:p>
          <a:p>
            <a:pPr lvl="1"/>
            <a:r>
              <a:rPr lang="en-GB" dirty="0"/>
              <a:t>If you get stuck on something and you</a:t>
            </a:r>
            <a:r>
              <a:rPr lang="en-AU" dirty="0"/>
              <a:t>'ve had a really good attempt at it, check the solution to see what to do</a:t>
            </a:r>
            <a:r>
              <a:rPr lang="mr-IN" dirty="0"/>
              <a:t>…</a:t>
            </a:r>
            <a:r>
              <a:rPr lang="en-US" dirty="0"/>
              <a:t> </a:t>
            </a:r>
            <a:br>
              <a:rPr lang="en-US" dirty="0"/>
            </a:br>
            <a:r>
              <a:rPr lang="en-US" dirty="0"/>
              <a:t>but don't ever copy the solutions. Do your own work. </a:t>
            </a:r>
            <a:r>
              <a:rPr lang="en-US" b="1" dirty="0"/>
              <a:t>OK?</a:t>
            </a:r>
            <a:endParaRPr lang="en-GB" b="1" dirty="0"/>
          </a:p>
        </p:txBody>
      </p:sp>
    </p:spTree>
    <p:extLst>
      <p:ext uri="{BB962C8B-B14F-4D97-AF65-F5344CB8AC3E}">
        <p14:creationId xmlns:p14="http://schemas.microsoft.com/office/powerpoint/2010/main" val="150783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DA6D4-A0F6-EF46-A197-0634F54BEFAE}"/>
              </a:ext>
            </a:extLst>
          </p:cNvPr>
          <p:cNvSpPr>
            <a:spLocks noGrp="1"/>
          </p:cNvSpPr>
          <p:nvPr>
            <p:ph type="title"/>
          </p:nvPr>
        </p:nvSpPr>
        <p:spPr/>
        <p:txBody>
          <a:bodyPr/>
          <a:lstStyle/>
          <a:p>
            <a:pPr marL="76200"/>
            <a:r>
              <a:rPr lang="en-AU" dirty="0"/>
              <a:t>Practical attendance is mandatory</a:t>
            </a:r>
          </a:p>
        </p:txBody>
      </p:sp>
      <p:sp>
        <p:nvSpPr>
          <p:cNvPr id="3" name="Text Placeholder 2">
            <a:extLst>
              <a:ext uri="{FF2B5EF4-FFF2-40B4-BE49-F238E27FC236}">
                <a16:creationId xmlns:a16="http://schemas.microsoft.com/office/drawing/2014/main" id="{063A92D5-CAD8-AE45-92B9-DEBD90F7B209}"/>
              </a:ext>
            </a:extLst>
          </p:cNvPr>
          <p:cNvSpPr>
            <a:spLocks noGrp="1"/>
          </p:cNvSpPr>
          <p:nvPr>
            <p:ph type="body" idx="1"/>
          </p:nvPr>
        </p:nvSpPr>
        <p:spPr/>
        <p:txBody>
          <a:bodyPr/>
          <a:lstStyle/>
          <a:p>
            <a:pPr marL="76200" indent="0">
              <a:buNone/>
            </a:pPr>
            <a:endParaRPr lang="en-AU" dirty="0"/>
          </a:p>
          <a:p>
            <a:pPr marL="76200" indent="0">
              <a:buNone/>
            </a:pPr>
            <a:r>
              <a:rPr lang="en-AU" dirty="0"/>
              <a:t>A student who fails to attend at least 70% of practicals from week </a:t>
            </a:r>
            <a:r>
              <a:rPr lang="en-AU" dirty="0" smtClean="0"/>
              <a:t>1 </a:t>
            </a:r>
            <a:r>
              <a:rPr lang="en-AU" dirty="0"/>
              <a:t>to week </a:t>
            </a:r>
            <a:r>
              <a:rPr lang="en-AU" dirty="0" smtClean="0"/>
              <a:t>10 </a:t>
            </a:r>
            <a:r>
              <a:rPr lang="en-AU" dirty="0"/>
              <a:t>inclusive (i.e. 7 out of 10 tutorials) must meet with the Associate Dean of Learning and Teaching and provide evidence as to why he or she should be permitted to sit the final exam or submit the final assessment task. </a:t>
            </a:r>
          </a:p>
        </p:txBody>
      </p:sp>
    </p:spTree>
    <p:extLst>
      <p:ext uri="{BB962C8B-B14F-4D97-AF65-F5344CB8AC3E}">
        <p14:creationId xmlns:p14="http://schemas.microsoft.com/office/powerpoint/2010/main" val="4912374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care about style (and so do you)</a:t>
            </a:r>
          </a:p>
        </p:txBody>
      </p:sp>
      <p:sp>
        <p:nvSpPr>
          <p:cNvPr id="3" name="Text Placeholder 2"/>
          <p:cNvSpPr>
            <a:spLocks noGrp="1"/>
          </p:cNvSpPr>
          <p:nvPr>
            <p:ph type="body" idx="1"/>
          </p:nvPr>
        </p:nvSpPr>
        <p:spPr/>
        <p:txBody>
          <a:bodyPr/>
          <a:lstStyle/>
          <a:p>
            <a:r>
              <a:rPr lang="en-US" dirty="0"/>
              <a:t>In this subject, you are strongly encouraged to follow best practices and be pedantic about good, readable code.</a:t>
            </a:r>
          </a:p>
          <a:p>
            <a:r>
              <a:rPr lang="en-US" dirty="0"/>
              <a:t>This subject lays a foundation for your future programming development, so we will try to “get things right” from the beginning.</a:t>
            </a:r>
          </a:p>
          <a:p>
            <a:r>
              <a:rPr lang="en-US" dirty="0"/>
              <a:t>Do </a:t>
            </a:r>
            <a:r>
              <a:rPr lang="en-US" i="1" dirty="0"/>
              <a:t>not </a:t>
            </a:r>
            <a:r>
              <a:rPr lang="en-US" dirty="0"/>
              <a:t>just focus on getting code working.</a:t>
            </a:r>
          </a:p>
          <a:p>
            <a:r>
              <a:rPr lang="en-US" dirty="0"/>
              <a:t>It’s not OK to write code that works but has bad form and style.</a:t>
            </a:r>
          </a:p>
          <a:p>
            <a:r>
              <a:rPr lang="en-US" dirty="0"/>
              <a:t>Python has specific recommended conventions (e.g. PEP8) and we will follow the “rules” as closely as we can, including things like naming conventions, commenting, formatting, etc.</a:t>
            </a:r>
          </a:p>
          <a:p>
            <a:r>
              <a:rPr lang="en-US" dirty="0"/>
              <a:t>Assignment marking will include these conventions. It’s not just about getting something working, but learning to be really clear and correct with requirements.</a:t>
            </a:r>
            <a:br>
              <a:rPr lang="en-US" dirty="0"/>
            </a:br>
            <a:endParaRPr lang="en-US" dirty="0"/>
          </a:p>
          <a:p>
            <a:r>
              <a:rPr lang="mr-IN" dirty="0"/>
              <a:t>…</a:t>
            </a:r>
            <a:r>
              <a:rPr lang="en-US" dirty="0"/>
              <a:t> all this will make you a better programmer!</a:t>
            </a:r>
          </a:p>
        </p:txBody>
      </p:sp>
    </p:spTree>
    <p:extLst>
      <p:ext uri="{BB962C8B-B14F-4D97-AF65-F5344CB8AC3E}">
        <p14:creationId xmlns:p14="http://schemas.microsoft.com/office/powerpoint/2010/main" val="1564952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Shape 404"/>
          <p:cNvSpPr txBox="1">
            <a:spLocks noGrp="1"/>
          </p:cNvSpPr>
          <p:nvPr>
            <p:ph type="title"/>
          </p:nvPr>
        </p:nvSpPr>
        <p:spPr>
          <a:prstGeom prst="rect">
            <a:avLst/>
          </a:prstGeom>
        </p:spPr>
        <p:txBody>
          <a:bodyPr lIns="68575" tIns="68575" rIns="68575" bIns="68575" anchor="ctr" anchorCtr="0">
            <a:noAutofit/>
          </a:bodyPr>
          <a:lstStyle/>
          <a:p>
            <a:pPr lvl="0" algn="l" rtl="0">
              <a:spcBef>
                <a:spcPts val="0"/>
              </a:spcBef>
              <a:buNone/>
            </a:pPr>
            <a:r>
              <a:rPr lang="en" sz="3000" dirty="0">
                <a:latin typeface="Calibri"/>
                <a:ea typeface="Calibri"/>
                <a:cs typeface="Calibri"/>
                <a:sym typeface="Calibri"/>
              </a:rPr>
              <a:t>Review of Programming Language Concepts </a:t>
            </a:r>
            <a:r>
              <a:rPr lang="en-US" sz="3000" dirty="0">
                <a:latin typeface="Calibri"/>
                <a:ea typeface="Calibri"/>
                <a:cs typeface="Calibri"/>
                <a:sym typeface="Calibri"/>
              </a:rPr>
              <a:t/>
            </a:r>
            <a:br>
              <a:rPr lang="en-US" sz="3000" dirty="0">
                <a:latin typeface="Calibri"/>
                <a:ea typeface="Calibri"/>
                <a:cs typeface="Calibri"/>
                <a:sym typeface="Calibri"/>
              </a:rPr>
            </a:br>
            <a:r>
              <a:rPr lang="en" sz="1800" dirty="0">
                <a:latin typeface="Calibri"/>
                <a:ea typeface="Calibri"/>
                <a:cs typeface="Calibri"/>
                <a:sym typeface="Calibri"/>
              </a:rPr>
              <a:t>what you should know from CP1401</a:t>
            </a:r>
            <a:r>
              <a:rPr lang="en-US" sz="1800" dirty="0">
                <a:latin typeface="Calibri"/>
                <a:ea typeface="Calibri"/>
                <a:cs typeface="Calibri"/>
                <a:sym typeface="Calibri"/>
              </a:rPr>
              <a:t> (or similar experience</a:t>
            </a:r>
            <a:r>
              <a:rPr lang="en" sz="1800" dirty="0">
                <a:latin typeface="Calibri"/>
                <a:ea typeface="Calibri"/>
                <a:cs typeface="Calibri"/>
                <a:sym typeface="Calibri"/>
              </a:rPr>
              <a:t>)</a:t>
            </a:r>
          </a:p>
        </p:txBody>
      </p:sp>
      <p:sp>
        <p:nvSpPr>
          <p:cNvPr id="405" name="Shape 405"/>
          <p:cNvSpPr txBox="1">
            <a:spLocks noGrp="1"/>
          </p:cNvSpPr>
          <p:nvPr>
            <p:ph type="body" idx="1"/>
          </p:nvPr>
        </p:nvSpPr>
        <p:spPr>
          <a:prstGeom prst="rect">
            <a:avLst/>
          </a:prstGeom>
        </p:spPr>
        <p:txBody>
          <a:bodyPr lIns="68575" tIns="68575" rIns="68575" bIns="68575" anchor="t" anchorCtr="0">
            <a:noAutofit/>
          </a:bodyPr>
          <a:lstStyle/>
          <a:p>
            <a:pPr marL="457200" marR="0" lvl="0" indent="-381000" algn="l" rtl="0">
              <a:lnSpc>
                <a:spcPct val="100000"/>
              </a:lnSpc>
              <a:spcBef>
                <a:spcPts val="500"/>
              </a:spcBef>
              <a:spcAft>
                <a:spcPts val="0"/>
              </a:spcAft>
              <a:buClr>
                <a:schemeClr val="dk1"/>
              </a:buClr>
              <a:buSzPct val="100000"/>
              <a:buFont typeface="Calibri"/>
            </a:pPr>
            <a:r>
              <a:rPr lang="en" sz="2400" dirty="0">
                <a:latin typeface="Calibri"/>
                <a:ea typeface="Calibri"/>
                <a:cs typeface="Calibri"/>
                <a:sym typeface="Calibri"/>
              </a:rPr>
              <a:t>A program is a list of </a:t>
            </a:r>
            <a:r>
              <a:rPr lang="en" sz="2400" b="1" dirty="0">
                <a:latin typeface="Calibri"/>
                <a:ea typeface="Calibri"/>
                <a:cs typeface="Calibri"/>
                <a:sym typeface="Calibri"/>
              </a:rPr>
              <a:t>statements</a:t>
            </a:r>
          </a:p>
          <a:p>
            <a:pPr marL="457200" marR="0" lvl="0" indent="0" algn="l" rtl="0">
              <a:lnSpc>
                <a:spcPct val="100000"/>
              </a:lnSpc>
              <a:spcBef>
                <a:spcPts val="500"/>
              </a:spcBef>
              <a:spcAft>
                <a:spcPts val="0"/>
              </a:spcAft>
              <a:buNone/>
            </a:pPr>
            <a:endParaRPr sz="1200" dirty="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dirty="0">
                <a:latin typeface="Calibri"/>
                <a:ea typeface="Calibri"/>
                <a:cs typeface="Calibri"/>
                <a:sym typeface="Calibri"/>
              </a:rPr>
              <a:t>Some statements contain </a:t>
            </a:r>
            <a:r>
              <a:rPr lang="en" sz="2400" b="1" dirty="0">
                <a:latin typeface="Calibri"/>
                <a:ea typeface="Calibri"/>
                <a:cs typeface="Calibri"/>
                <a:sym typeface="Calibri"/>
              </a:rPr>
              <a:t>expressions</a:t>
            </a:r>
          </a:p>
          <a:p>
            <a:pPr marL="914400" marR="0" lvl="1" indent="-381000" algn="l" rtl="0">
              <a:lnSpc>
                <a:spcPct val="100000"/>
              </a:lnSpc>
              <a:spcBef>
                <a:spcPts val="500"/>
              </a:spcBef>
              <a:spcAft>
                <a:spcPts val="0"/>
              </a:spcAft>
              <a:buSzPct val="100000"/>
              <a:buFont typeface="Calibri"/>
            </a:pPr>
            <a:r>
              <a:rPr lang="en-US" sz="2400" dirty="0">
                <a:latin typeface="Calibri"/>
                <a:ea typeface="Calibri"/>
                <a:cs typeface="Calibri"/>
                <a:sym typeface="Calibri"/>
              </a:rPr>
              <a:t>Most </a:t>
            </a:r>
            <a:r>
              <a:rPr lang="en" sz="2400" dirty="0">
                <a:latin typeface="Calibri"/>
                <a:ea typeface="Calibri"/>
                <a:cs typeface="Calibri"/>
                <a:sym typeface="Calibri"/>
              </a:rPr>
              <a:t>expressions contain </a:t>
            </a:r>
            <a:r>
              <a:rPr lang="en" sz="2400" b="1" dirty="0">
                <a:latin typeface="Calibri"/>
                <a:ea typeface="Calibri"/>
                <a:cs typeface="Calibri"/>
                <a:sym typeface="Calibri"/>
              </a:rPr>
              <a:t>operators</a:t>
            </a:r>
          </a:p>
          <a:p>
            <a:pPr marL="457200" marR="0" lvl="0" indent="0" algn="l" rtl="0">
              <a:lnSpc>
                <a:spcPct val="100000"/>
              </a:lnSpc>
              <a:spcBef>
                <a:spcPts val="500"/>
              </a:spcBef>
              <a:spcAft>
                <a:spcPts val="0"/>
              </a:spcAft>
              <a:buNone/>
            </a:pPr>
            <a:endParaRPr sz="1200" dirty="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dirty="0">
                <a:latin typeface="Calibri"/>
                <a:ea typeface="Calibri"/>
                <a:cs typeface="Calibri"/>
                <a:sym typeface="Calibri"/>
              </a:rPr>
              <a:t>Some statements create new </a:t>
            </a:r>
            <a:r>
              <a:rPr lang="en" sz="2400" b="1" dirty="0">
                <a:latin typeface="Calibri"/>
                <a:ea typeface="Calibri"/>
                <a:cs typeface="Calibri"/>
                <a:sym typeface="Calibri"/>
              </a:rPr>
              <a:t>variables </a:t>
            </a:r>
            <a:r>
              <a:rPr lang="en" sz="2400" dirty="0">
                <a:latin typeface="Calibri"/>
                <a:ea typeface="Calibri"/>
                <a:cs typeface="Calibri"/>
                <a:sym typeface="Calibri"/>
              </a:rPr>
              <a:t>- these are called </a:t>
            </a:r>
            <a:r>
              <a:rPr lang="en" sz="2400" b="1" dirty="0">
                <a:latin typeface="Calibri"/>
                <a:ea typeface="Calibri"/>
                <a:cs typeface="Calibri"/>
                <a:sym typeface="Calibri"/>
              </a:rPr>
              <a:t>assignment</a:t>
            </a:r>
            <a:r>
              <a:rPr lang="en" sz="2400" dirty="0">
                <a:latin typeface="Calibri"/>
                <a:ea typeface="Calibri"/>
                <a:cs typeface="Calibri"/>
                <a:sym typeface="Calibri"/>
              </a:rPr>
              <a:t> statements</a:t>
            </a:r>
          </a:p>
          <a:p>
            <a:pPr marL="457200" marR="0" lvl="0" indent="0" algn="l" rtl="0">
              <a:lnSpc>
                <a:spcPct val="100000"/>
              </a:lnSpc>
              <a:spcBef>
                <a:spcPts val="500"/>
              </a:spcBef>
              <a:spcAft>
                <a:spcPts val="0"/>
              </a:spcAft>
              <a:buNone/>
            </a:pPr>
            <a:endParaRPr sz="1200" dirty="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dirty="0">
                <a:latin typeface="Calibri"/>
                <a:ea typeface="Calibri"/>
                <a:cs typeface="Calibri"/>
                <a:sym typeface="Calibri"/>
              </a:rPr>
              <a:t>Some statements create new </a:t>
            </a:r>
            <a:r>
              <a:rPr lang="en" sz="2400" b="1" dirty="0">
                <a:latin typeface="Calibri"/>
                <a:ea typeface="Calibri"/>
                <a:cs typeface="Calibri"/>
                <a:sym typeface="Calibri"/>
              </a:rPr>
              <a:t>functions </a:t>
            </a:r>
            <a:r>
              <a:rPr lang="en" sz="2400" dirty="0">
                <a:latin typeface="Calibri"/>
                <a:ea typeface="Calibri"/>
                <a:cs typeface="Calibri"/>
                <a:sym typeface="Calibri"/>
              </a:rPr>
              <a:t>- these are called function </a:t>
            </a:r>
            <a:r>
              <a:rPr lang="en" sz="2400" b="1" dirty="0">
                <a:latin typeface="Calibri"/>
                <a:ea typeface="Calibri"/>
                <a:cs typeface="Calibri"/>
                <a:sym typeface="Calibri"/>
              </a:rPr>
              <a:t>definition</a:t>
            </a:r>
            <a:r>
              <a:rPr lang="en" sz="2400" dirty="0">
                <a:latin typeface="Calibri"/>
                <a:ea typeface="Calibri"/>
                <a:cs typeface="Calibri"/>
                <a:sym typeface="Calibri"/>
              </a:rPr>
              <a:t> statements</a:t>
            </a:r>
            <a:r>
              <a:rPr lang="en-US" sz="2400" dirty="0">
                <a:latin typeface="Calibri"/>
                <a:ea typeface="Calibri"/>
                <a:cs typeface="Calibri"/>
                <a:sym typeface="Calibri"/>
              </a:rPr>
              <a:t/>
            </a:r>
            <a:br>
              <a:rPr lang="en-US" sz="2400" dirty="0">
                <a:latin typeface="Calibri"/>
                <a:ea typeface="Calibri"/>
                <a:cs typeface="Calibri"/>
                <a:sym typeface="Calibri"/>
              </a:rPr>
            </a:br>
            <a:endParaRPr lang="en-US" sz="1200" dirty="0"/>
          </a:p>
          <a:p>
            <a:pPr marL="457200" marR="0" lvl="0" indent="-381000" algn="l" rtl="0">
              <a:lnSpc>
                <a:spcPct val="100000"/>
              </a:lnSpc>
              <a:spcBef>
                <a:spcPts val="500"/>
              </a:spcBef>
              <a:spcAft>
                <a:spcPts val="0"/>
              </a:spcAft>
              <a:buSzPct val="100000"/>
              <a:buFont typeface="Calibri"/>
            </a:pPr>
            <a:r>
              <a:rPr lang="en-US" b="1" dirty="0"/>
              <a:t>Comments</a:t>
            </a:r>
            <a:r>
              <a:rPr lang="en-US" dirty="0"/>
              <a:t> are to help humans read your code - these should be simple and helpful, written for someone about your own level of understanding. Don't include comments if they don't help.</a:t>
            </a:r>
            <a:endParaRPr lang="en" sz="2400" dirty="0">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Shape 410"/>
          <p:cNvSpPr txBox="1">
            <a:spLocks noGrp="1"/>
          </p:cNvSpPr>
          <p:nvPr>
            <p:ph type="title"/>
          </p:nvPr>
        </p:nvSpPr>
        <p:spPr>
          <a:prstGeom prst="rect">
            <a:avLst/>
          </a:prstGeom>
        </p:spPr>
        <p:txBody>
          <a:bodyPr lIns="68575" tIns="68575" rIns="68575" bIns="68575" anchor="ctr" anchorCtr="0">
            <a:noAutofit/>
          </a:bodyPr>
          <a:lstStyle/>
          <a:p>
            <a:pPr lvl="0" algn="l" rtl="0">
              <a:spcBef>
                <a:spcPts val="0"/>
              </a:spcBef>
              <a:buNone/>
            </a:pPr>
            <a:r>
              <a:rPr lang="en" sz="3000">
                <a:latin typeface="Calibri"/>
                <a:ea typeface="Calibri"/>
                <a:cs typeface="Calibri"/>
                <a:sym typeface="Calibri"/>
              </a:rPr>
              <a:t>Beyond these, are </a:t>
            </a:r>
            <a:r>
              <a:rPr lang="en" sz="3000" u="sng">
                <a:latin typeface="Calibri"/>
                <a:ea typeface="Calibri"/>
                <a:cs typeface="Calibri"/>
                <a:sym typeface="Calibri"/>
              </a:rPr>
              <a:t>higher-level</a:t>
            </a:r>
            <a:r>
              <a:rPr lang="en" sz="3000">
                <a:latin typeface="Calibri"/>
                <a:ea typeface="Calibri"/>
                <a:cs typeface="Calibri"/>
                <a:sym typeface="Calibri"/>
              </a:rPr>
              <a:t> concepts...</a:t>
            </a:r>
          </a:p>
        </p:txBody>
      </p:sp>
      <p:sp>
        <p:nvSpPr>
          <p:cNvPr id="411" name="Shape 411"/>
          <p:cNvSpPr txBox="1">
            <a:spLocks noGrp="1"/>
          </p:cNvSpPr>
          <p:nvPr>
            <p:ph type="body" idx="1"/>
          </p:nvPr>
        </p:nvSpPr>
        <p:spPr>
          <a:prstGeom prst="rect">
            <a:avLst/>
          </a:prstGeom>
        </p:spPr>
        <p:txBody>
          <a:bodyPr lIns="68575" tIns="68575" rIns="68575" bIns="68575" anchor="t" anchorCtr="0">
            <a:noAutofit/>
          </a:bodyPr>
          <a:lstStyle/>
          <a:p>
            <a:pPr marL="457200" marR="0" lvl="0" indent="-381000" algn="l" rtl="0">
              <a:lnSpc>
                <a:spcPct val="100000"/>
              </a:lnSpc>
              <a:spcBef>
                <a:spcPts val="500"/>
              </a:spcBef>
              <a:spcAft>
                <a:spcPts val="0"/>
              </a:spcAft>
              <a:buClr>
                <a:schemeClr val="dk1"/>
              </a:buClr>
              <a:buSzPct val="100000"/>
              <a:buFont typeface="Calibri"/>
            </a:pPr>
            <a:r>
              <a:rPr lang="en" sz="2400" dirty="0">
                <a:latin typeface="Calibri"/>
                <a:ea typeface="Calibri"/>
                <a:cs typeface="Calibri"/>
                <a:sym typeface="Calibri"/>
              </a:rPr>
              <a:t>The </a:t>
            </a:r>
            <a:r>
              <a:rPr lang="en" sz="2400" b="1" dirty="0">
                <a:latin typeface="Calibri"/>
                <a:ea typeface="Calibri"/>
                <a:cs typeface="Calibri"/>
                <a:sym typeface="Calibri"/>
              </a:rPr>
              <a:t>class</a:t>
            </a:r>
            <a:r>
              <a:rPr lang="en" sz="2400" dirty="0">
                <a:latin typeface="Calibri"/>
                <a:ea typeface="Calibri"/>
                <a:cs typeface="Calibri"/>
                <a:sym typeface="Calibri"/>
              </a:rPr>
              <a:t> concept:</a:t>
            </a:r>
          </a:p>
          <a:p>
            <a:pPr marL="914400" marR="0" lvl="1" indent="-381000" algn="l" rtl="0">
              <a:lnSpc>
                <a:spcPct val="100000"/>
              </a:lnSpc>
              <a:spcBef>
                <a:spcPts val="500"/>
              </a:spcBef>
              <a:spcAft>
                <a:spcPts val="0"/>
              </a:spcAft>
              <a:buSzPct val="100000"/>
              <a:buFont typeface="Calibri"/>
            </a:pPr>
            <a:r>
              <a:rPr lang="en" sz="2400" dirty="0">
                <a:latin typeface="Calibri"/>
                <a:ea typeface="Calibri"/>
                <a:cs typeface="Calibri"/>
                <a:sym typeface="Calibri"/>
              </a:rPr>
              <a:t>A useful way to group related variables and function</a:t>
            </a:r>
          </a:p>
          <a:p>
            <a:pPr marL="914400" marR="0" lvl="1" indent="-381000" algn="l" rtl="0">
              <a:lnSpc>
                <a:spcPct val="100000"/>
              </a:lnSpc>
              <a:spcBef>
                <a:spcPts val="500"/>
              </a:spcBef>
              <a:spcAft>
                <a:spcPts val="0"/>
              </a:spcAft>
              <a:buSzPct val="100000"/>
              <a:buFont typeface="Calibri"/>
            </a:pPr>
            <a:r>
              <a:rPr lang="en" sz="2400" dirty="0">
                <a:latin typeface="Calibri"/>
                <a:ea typeface="Calibri"/>
                <a:cs typeface="Calibri"/>
                <a:sym typeface="Calibri"/>
              </a:rPr>
              <a:t>In Python, we do this using the </a:t>
            </a:r>
            <a:r>
              <a:rPr lang="en" sz="2400" b="1" dirty="0">
                <a:latin typeface="Calibri"/>
                <a:ea typeface="Calibri"/>
                <a:cs typeface="Calibri"/>
                <a:sym typeface="Calibri"/>
              </a:rPr>
              <a:t>class</a:t>
            </a:r>
            <a:r>
              <a:rPr lang="en" sz="2400" dirty="0">
                <a:latin typeface="Calibri"/>
                <a:ea typeface="Calibri"/>
                <a:cs typeface="Calibri"/>
                <a:sym typeface="Calibri"/>
              </a:rPr>
              <a:t> definition statement</a:t>
            </a:r>
          </a:p>
          <a:p>
            <a:pPr marL="457200" marR="0" lvl="0" indent="0" algn="l" rtl="0">
              <a:lnSpc>
                <a:spcPct val="100000"/>
              </a:lnSpc>
              <a:spcBef>
                <a:spcPts val="500"/>
              </a:spcBef>
              <a:spcAft>
                <a:spcPts val="0"/>
              </a:spcAft>
              <a:buNone/>
            </a:pPr>
            <a:endParaRPr sz="2400" dirty="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dirty="0">
                <a:latin typeface="Calibri"/>
                <a:ea typeface="Calibri"/>
                <a:cs typeface="Calibri"/>
                <a:sym typeface="Calibri"/>
              </a:rPr>
              <a:t>The </a:t>
            </a:r>
            <a:r>
              <a:rPr lang="en" sz="2400" b="1" dirty="0">
                <a:latin typeface="Calibri"/>
                <a:ea typeface="Calibri"/>
                <a:cs typeface="Calibri"/>
                <a:sym typeface="Calibri"/>
              </a:rPr>
              <a:t>module</a:t>
            </a:r>
            <a:r>
              <a:rPr lang="en" sz="2400" dirty="0">
                <a:latin typeface="Calibri"/>
                <a:ea typeface="Calibri"/>
                <a:cs typeface="Calibri"/>
                <a:sym typeface="Calibri"/>
              </a:rPr>
              <a:t> concept:</a:t>
            </a:r>
          </a:p>
          <a:p>
            <a:pPr marL="914400" marR="0" lvl="1" indent="-381000" algn="l" rtl="0">
              <a:lnSpc>
                <a:spcPct val="100000"/>
              </a:lnSpc>
              <a:spcBef>
                <a:spcPts val="500"/>
              </a:spcBef>
              <a:spcAft>
                <a:spcPts val="0"/>
              </a:spcAft>
              <a:buSzPct val="100000"/>
              <a:buFont typeface="Calibri"/>
            </a:pPr>
            <a:r>
              <a:rPr lang="en" sz="2400" dirty="0">
                <a:latin typeface="Calibri"/>
                <a:ea typeface="Calibri"/>
                <a:cs typeface="Calibri"/>
                <a:sym typeface="Calibri"/>
              </a:rPr>
              <a:t>A way to group variables, functions, and classes</a:t>
            </a:r>
          </a:p>
          <a:p>
            <a:pPr marL="914400" marR="0" lvl="1" indent="-381000" algn="l" rtl="0">
              <a:lnSpc>
                <a:spcPct val="100000"/>
              </a:lnSpc>
              <a:spcBef>
                <a:spcPts val="500"/>
              </a:spcBef>
              <a:spcAft>
                <a:spcPts val="0"/>
              </a:spcAft>
              <a:buSzPct val="100000"/>
              <a:buFont typeface="Calibri"/>
            </a:pPr>
            <a:r>
              <a:rPr lang="en" sz="2400" dirty="0">
                <a:latin typeface="Calibri"/>
                <a:ea typeface="Calibri"/>
                <a:cs typeface="Calibri"/>
                <a:sym typeface="Calibri"/>
              </a:rPr>
              <a:t>In Python, each source code file is a module</a:t>
            </a:r>
          </a:p>
          <a:p>
            <a:pPr marL="0" marR="0" lvl="0" indent="0" algn="l" rtl="0">
              <a:lnSpc>
                <a:spcPct val="100000"/>
              </a:lnSpc>
              <a:spcBef>
                <a:spcPts val="500"/>
              </a:spcBef>
              <a:spcAft>
                <a:spcPts val="0"/>
              </a:spcAft>
              <a:buNone/>
            </a:pPr>
            <a:endParaRPr sz="2400" dirty="0">
              <a:latin typeface="Calibri"/>
              <a:ea typeface="Calibri"/>
              <a:cs typeface="Calibri"/>
              <a:sym typeface="Calibri"/>
            </a:endParaRPr>
          </a:p>
          <a:p>
            <a:pPr marL="0" marR="0" lvl="0" indent="0" algn="l" rtl="0">
              <a:lnSpc>
                <a:spcPct val="100000"/>
              </a:lnSpc>
              <a:spcBef>
                <a:spcPts val="500"/>
              </a:spcBef>
              <a:spcAft>
                <a:spcPts val="0"/>
              </a:spcAft>
              <a:buNone/>
            </a:pPr>
            <a:r>
              <a:rPr lang="en" sz="1800" dirty="0">
                <a:latin typeface="Calibri"/>
                <a:ea typeface="Calibri"/>
                <a:cs typeface="Calibri"/>
                <a:sym typeface="Calibri"/>
              </a:rPr>
              <a:t>Note: We cover these in a few weeks’ time! For now, let’s focus on the details of variables, statements, and function definitions in Python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Shape 404"/>
          <p:cNvSpPr txBox="1">
            <a:spLocks noGrp="1"/>
          </p:cNvSpPr>
          <p:nvPr>
            <p:ph type="title"/>
          </p:nvPr>
        </p:nvSpPr>
        <p:spPr>
          <a:prstGeom prst="rect">
            <a:avLst/>
          </a:prstGeom>
        </p:spPr>
        <p:txBody>
          <a:bodyPr lIns="68575" tIns="68575" rIns="68575" bIns="68575" anchor="ctr" anchorCtr="0">
            <a:noAutofit/>
          </a:bodyPr>
          <a:lstStyle/>
          <a:p>
            <a:pPr lvl="0" algn="l" rtl="0">
              <a:spcBef>
                <a:spcPts val="0"/>
              </a:spcBef>
              <a:buNone/>
            </a:pPr>
            <a:r>
              <a:rPr lang="en-US" sz="3000" dirty="0">
                <a:latin typeface="Calibri"/>
                <a:ea typeface="Calibri"/>
                <a:cs typeface="Calibri"/>
                <a:sym typeface="Calibri"/>
              </a:rPr>
              <a:t>Identify the parts in this code:</a:t>
            </a:r>
            <a:endParaRPr lang="en" sz="1800" dirty="0">
              <a:latin typeface="Calibri"/>
              <a:ea typeface="Calibri"/>
              <a:cs typeface="Calibri"/>
              <a:sym typeface="Calibri"/>
            </a:endParaRPr>
          </a:p>
        </p:txBody>
      </p:sp>
      <p:sp>
        <p:nvSpPr>
          <p:cNvPr id="405" name="Shape 405"/>
          <p:cNvSpPr txBox="1">
            <a:spLocks noGrp="1"/>
          </p:cNvSpPr>
          <p:nvPr>
            <p:ph type="body" idx="1"/>
          </p:nvPr>
        </p:nvSpPr>
        <p:spPr>
          <a:prstGeom prst="rect">
            <a:avLst/>
          </a:prstGeom>
        </p:spPr>
        <p:txBody>
          <a:bodyPr lIns="68575" tIns="68575" rIns="68575" bIns="68575" anchor="t" anchorCtr="0">
            <a:noAutofit/>
          </a:bodyPr>
          <a:lstStyle/>
          <a:p>
            <a:pPr marL="457200" indent="-381000">
              <a:spcBef>
                <a:spcPts val="500"/>
              </a:spcBef>
              <a:buClrTx/>
              <a:buSzTx/>
              <a:buNone/>
            </a:pPr>
            <a:r>
              <a:rPr lang="en-US" sz="2400" b="1" dirty="0" err="1">
                <a:solidFill>
                  <a:srgbClr val="000080"/>
                </a:solidFill>
                <a:latin typeface="Consolas" charset="0"/>
                <a:ea typeface="Consolas" charset="0"/>
                <a:cs typeface="Consolas" charset="0"/>
              </a:rPr>
              <a:t>def</a:t>
            </a:r>
            <a:r>
              <a:rPr lang="en-US" sz="2400" b="1" dirty="0">
                <a:solidFill>
                  <a:srgbClr val="000080"/>
                </a:solidFill>
                <a:latin typeface="Consolas" charset="0"/>
                <a:ea typeface="Consolas" charset="0"/>
                <a:cs typeface="Consolas" charset="0"/>
              </a:rPr>
              <a:t> </a:t>
            </a:r>
            <a:r>
              <a:rPr lang="en-US" sz="2400" dirty="0">
                <a:latin typeface="Consolas" charset="0"/>
                <a:ea typeface="Consolas" charset="0"/>
                <a:cs typeface="Consolas" charset="0"/>
              </a:rPr>
              <a:t>calculate(value):</a:t>
            </a:r>
            <a:endParaRPr lang="en-US" dirty="0">
              <a:latin typeface="Consolas" charset="0"/>
              <a:ea typeface="Consolas" charset="0"/>
              <a:cs typeface="Consolas" charset="0"/>
            </a:endParaRPr>
          </a:p>
          <a:p>
            <a:pPr marL="457200" indent="-381000">
              <a:spcBef>
                <a:spcPts val="500"/>
              </a:spcBef>
              <a:buClrTx/>
              <a:buSzTx/>
              <a:buNone/>
            </a:pPr>
            <a:r>
              <a:rPr lang="en-US" sz="2400" dirty="0">
                <a:solidFill>
                  <a:schemeClr val="tx1">
                    <a:lumMod val="50000"/>
                    <a:lumOff val="50000"/>
                  </a:schemeClr>
                </a:solidFill>
                <a:latin typeface="Consolas" charset="0"/>
                <a:ea typeface="Consolas" charset="0"/>
                <a:cs typeface="Consolas" charset="0"/>
              </a:rPr>
              <a:t>    """Double the value."""</a:t>
            </a:r>
          </a:p>
          <a:p>
            <a:pPr marL="457200" indent="-381000">
              <a:spcBef>
                <a:spcPts val="500"/>
              </a:spcBef>
              <a:buClrTx/>
              <a:buSzTx/>
              <a:buNone/>
            </a:pPr>
            <a:r>
              <a:rPr lang="en-US" sz="2400" dirty="0">
                <a:latin typeface="Consolas" charset="0"/>
                <a:ea typeface="Consolas" charset="0"/>
                <a:cs typeface="Consolas" charset="0"/>
              </a:rPr>
              <a:t>    result = value * </a:t>
            </a:r>
            <a:r>
              <a:rPr lang="en-US" sz="2400" dirty="0">
                <a:solidFill>
                  <a:srgbClr val="0000FF"/>
                </a:solidFill>
                <a:latin typeface="Consolas" charset="0"/>
                <a:ea typeface="Consolas" charset="0"/>
                <a:cs typeface="Consolas" charset="0"/>
              </a:rPr>
              <a:t>2</a:t>
            </a:r>
          </a:p>
          <a:p>
            <a:pPr marL="457200" indent="-381000">
              <a:spcBef>
                <a:spcPts val="500"/>
              </a:spcBef>
              <a:buClrTx/>
              <a:buSzTx/>
              <a:buNone/>
            </a:pPr>
            <a:r>
              <a:rPr lang="en-US" sz="2400" b="1" dirty="0">
                <a:solidFill>
                  <a:srgbClr val="0000FF"/>
                </a:solidFill>
                <a:latin typeface="Consolas" charset="0"/>
                <a:ea typeface="Consolas" charset="0"/>
                <a:cs typeface="Consolas" charset="0"/>
              </a:rPr>
              <a:t>    </a:t>
            </a:r>
            <a:r>
              <a:rPr lang="en-US" sz="2400" b="1" dirty="0">
                <a:solidFill>
                  <a:srgbClr val="000080"/>
                </a:solidFill>
                <a:latin typeface="Consolas" charset="0"/>
                <a:ea typeface="Consolas" charset="0"/>
                <a:cs typeface="Consolas" charset="0"/>
              </a:rPr>
              <a:t>return </a:t>
            </a:r>
            <a:r>
              <a:rPr lang="en-US" sz="2400" dirty="0">
                <a:latin typeface="Consolas" charset="0"/>
                <a:ea typeface="Consolas" charset="0"/>
                <a:cs typeface="Consolas" charset="0"/>
              </a:rPr>
              <a:t>result</a:t>
            </a:r>
            <a:br>
              <a:rPr lang="en-US" sz="2400" dirty="0">
                <a:latin typeface="Consolas" charset="0"/>
                <a:ea typeface="Consolas" charset="0"/>
                <a:cs typeface="Consolas" charset="0"/>
              </a:rPr>
            </a:br>
            <a:endParaRPr lang="en-US" sz="2400" dirty="0">
              <a:latin typeface="Consolas" charset="0"/>
              <a:ea typeface="Consolas" charset="0"/>
              <a:cs typeface="Consolas" charset="0"/>
            </a:endParaRPr>
          </a:p>
          <a:p>
            <a:pPr marL="457200" indent="-381000">
              <a:spcBef>
                <a:spcPts val="500"/>
              </a:spcBef>
              <a:buClrTx/>
              <a:buSzTx/>
              <a:buNone/>
            </a:pPr>
            <a:r>
              <a:rPr lang="en-US" sz="2400" dirty="0">
                <a:solidFill>
                  <a:srgbClr val="000080"/>
                </a:solidFill>
                <a:latin typeface="Consolas" charset="0"/>
                <a:ea typeface="Consolas" charset="0"/>
                <a:cs typeface="Consolas" charset="0"/>
              </a:rPr>
              <a:t>print</a:t>
            </a:r>
            <a:r>
              <a:rPr lang="en-US" sz="2400" dirty="0">
                <a:latin typeface="Consolas" charset="0"/>
                <a:ea typeface="Consolas" charset="0"/>
                <a:cs typeface="Consolas" charset="0"/>
              </a:rPr>
              <a:t>(calculate(</a:t>
            </a:r>
            <a:r>
              <a:rPr lang="en-US" sz="2400" dirty="0">
                <a:solidFill>
                  <a:srgbClr val="0000FF"/>
                </a:solidFill>
                <a:latin typeface="Consolas" charset="0"/>
                <a:ea typeface="Consolas" charset="0"/>
                <a:cs typeface="Consolas" charset="0"/>
              </a:rPr>
              <a:t>42</a:t>
            </a:r>
            <a:r>
              <a:rPr lang="en-US" sz="2400" dirty="0">
                <a:latin typeface="Consolas" charset="0"/>
                <a:ea typeface="Consolas" charset="0"/>
                <a:cs typeface="Consolas" charset="0"/>
              </a:rPr>
              <a:t>))</a:t>
            </a:r>
          </a:p>
          <a:p>
            <a:pPr marL="457200" indent="-381000">
              <a:spcBef>
                <a:spcPts val="500"/>
              </a:spcBef>
              <a:buClrTx/>
              <a:buSzTx/>
              <a:buNone/>
            </a:pPr>
            <a:endParaRPr lang="en-US" sz="2400" dirty="0">
              <a:latin typeface="Calibri"/>
              <a:ea typeface="Calibri"/>
              <a:cs typeface="Calibri"/>
              <a:sym typeface="Calibri"/>
            </a:endParaRPr>
          </a:p>
          <a:p>
            <a:pPr marL="457200" indent="-381000">
              <a:spcBef>
                <a:spcPts val="500"/>
              </a:spcBef>
              <a:buClrTx/>
              <a:buSzTx/>
              <a:buNone/>
            </a:pPr>
            <a:r>
              <a:rPr lang="en-US" sz="2400" dirty="0">
                <a:latin typeface="Calibri"/>
                <a:ea typeface="Calibri"/>
                <a:cs typeface="Calibri"/>
                <a:sym typeface="Calibri"/>
              </a:rPr>
              <a:t>(There may be more than one and there may be others)</a:t>
            </a:r>
          </a:p>
          <a:p>
            <a:pPr marL="457200" indent="-381000">
              <a:spcBef>
                <a:spcPts val="500"/>
              </a:spcBef>
              <a:buClrTx/>
              <a:buSzTx/>
              <a:buNone/>
            </a:pPr>
            <a:endParaRPr lang="en-US" sz="2400" dirty="0">
              <a:latin typeface="Calibri"/>
              <a:ea typeface="Calibri"/>
              <a:cs typeface="Calibri"/>
              <a:sym typeface="Calibri"/>
            </a:endParaRPr>
          </a:p>
          <a:p>
            <a:pPr marL="457200" indent="-381000">
              <a:spcBef>
                <a:spcPts val="500"/>
              </a:spcBef>
              <a:buClrTx/>
              <a:buSzTx/>
              <a:buNone/>
            </a:pPr>
            <a:r>
              <a:rPr lang="en-US" sz="2400" b="1" dirty="0">
                <a:latin typeface="Calibri"/>
                <a:ea typeface="Calibri"/>
                <a:cs typeface="Calibri"/>
                <a:sym typeface="Calibri"/>
              </a:rPr>
              <a:t>variable, function definition, function call, statement, comment, expression, operator, literal, parameter, docstring</a:t>
            </a:r>
            <a:r>
              <a:rPr lang="mr-IN" sz="2400" b="1" dirty="0">
                <a:latin typeface="Calibri"/>
                <a:ea typeface="Calibri"/>
                <a:cs typeface="Calibri"/>
                <a:sym typeface="Calibri"/>
              </a:rPr>
              <a:t>…</a:t>
            </a:r>
            <a:endParaRPr lang="en" sz="2400" b="1" dirty="0">
              <a:latin typeface="Calibri"/>
              <a:ea typeface="Calibri"/>
              <a:cs typeface="Calibri"/>
              <a:sym typeface="Calibri"/>
            </a:endParaRPr>
          </a:p>
        </p:txBody>
      </p:sp>
      <p:pic>
        <p:nvPicPr>
          <p:cNvPr id="4" name="Picture 3" descr="Smiley.svg.png">
            <a:extLst>
              <a:ext uri="{FF2B5EF4-FFF2-40B4-BE49-F238E27FC236}">
                <a16:creationId xmlns:a16="http://schemas.microsoft.com/office/drawing/2014/main" id="{6E931881-D398-554D-A82C-E844DDC1AC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48654" y="6270179"/>
            <a:ext cx="451296" cy="451296"/>
          </a:xfrm>
          <a:prstGeom prst="rect">
            <a:avLst/>
          </a:prstGeom>
        </p:spPr>
      </p:pic>
    </p:spTree>
    <p:extLst>
      <p:ext uri="{BB962C8B-B14F-4D97-AF65-F5344CB8AC3E}">
        <p14:creationId xmlns:p14="http://schemas.microsoft.com/office/powerpoint/2010/main" val="16711836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AU" dirty="0"/>
              <a:t>Computers, VMs, Languages</a:t>
            </a:r>
            <a:r>
              <a:rPr lang="mr-IN" dirty="0"/>
              <a:t>…</a:t>
            </a:r>
            <a:endParaRPr lang="en-AU" dirty="0"/>
          </a:p>
        </p:txBody>
      </p:sp>
      <p:sp>
        <p:nvSpPr>
          <p:cNvPr id="5" name="Subtitle 4"/>
          <p:cNvSpPr>
            <a:spLocks noGrp="1"/>
          </p:cNvSpPr>
          <p:nvPr>
            <p:ph type="subTitle" idx="1"/>
          </p:nvPr>
        </p:nvSpPr>
        <p:spPr/>
        <p:txBody>
          <a:bodyPr/>
          <a:lstStyle/>
          <a:p>
            <a:r>
              <a:rPr lang="en-AU" dirty="0"/>
              <a:t>Reference notes only</a:t>
            </a:r>
            <a:r>
              <a:rPr lang="mr-IN" dirty="0"/>
              <a:t>…</a:t>
            </a:r>
            <a:endParaRPr lang="en-AU" dirty="0"/>
          </a:p>
        </p:txBody>
      </p:sp>
    </p:spTree>
    <p:extLst>
      <p:ext uri="{BB962C8B-B14F-4D97-AF65-F5344CB8AC3E}">
        <p14:creationId xmlns:p14="http://schemas.microsoft.com/office/powerpoint/2010/main" val="1363250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xfrm>
            <a:off x="457200" y="274634"/>
            <a:ext cx="8229600" cy="951600"/>
          </a:xfrm>
          <a:prstGeom prst="rect">
            <a:avLst/>
          </a:prstGeom>
        </p:spPr>
        <p:txBody>
          <a:bodyPr lIns="68575" tIns="68575" rIns="68575" bIns="68575" anchor="ctr" anchorCtr="0">
            <a:noAutofit/>
          </a:bodyPr>
          <a:lstStyle/>
          <a:p>
            <a:pPr lvl="0" rtl="0">
              <a:spcBef>
                <a:spcPts val="0"/>
              </a:spcBef>
              <a:buNone/>
            </a:pPr>
            <a:r>
              <a:rPr lang="en" sz="3200">
                <a:latin typeface="Calibri"/>
                <a:ea typeface="Calibri"/>
                <a:cs typeface="Calibri"/>
                <a:sym typeface="Calibri"/>
              </a:rPr>
              <a:t>What is a computer?</a:t>
            </a:r>
          </a:p>
        </p:txBody>
      </p:sp>
      <p:pic>
        <p:nvPicPr>
          <p:cNvPr id="199" name="Shape 199"/>
          <p:cNvPicPr preferRelativeResize="0"/>
          <p:nvPr/>
        </p:nvPicPr>
        <p:blipFill>
          <a:blip r:embed="rId3">
            <a:alphaModFix/>
          </a:blip>
          <a:stretch>
            <a:fillRect/>
          </a:stretch>
        </p:blipFill>
        <p:spPr>
          <a:xfrm>
            <a:off x="211100" y="3684433"/>
            <a:ext cx="1586775" cy="2380174"/>
          </a:xfrm>
          <a:prstGeom prst="rect">
            <a:avLst/>
          </a:prstGeom>
          <a:noFill/>
          <a:ln>
            <a:noFill/>
          </a:ln>
        </p:spPr>
      </p:pic>
      <p:pic>
        <p:nvPicPr>
          <p:cNvPr id="200" name="Shape 200"/>
          <p:cNvPicPr preferRelativeResize="0"/>
          <p:nvPr/>
        </p:nvPicPr>
        <p:blipFill>
          <a:blip r:embed="rId4">
            <a:alphaModFix/>
          </a:blip>
          <a:stretch>
            <a:fillRect/>
          </a:stretch>
        </p:blipFill>
        <p:spPr>
          <a:xfrm>
            <a:off x="5569150" y="2117400"/>
            <a:ext cx="2988125" cy="2242925"/>
          </a:xfrm>
          <a:prstGeom prst="rect">
            <a:avLst/>
          </a:prstGeom>
          <a:noFill/>
          <a:ln>
            <a:noFill/>
          </a:ln>
        </p:spPr>
      </p:pic>
      <p:pic>
        <p:nvPicPr>
          <p:cNvPr id="201" name="Shape 201"/>
          <p:cNvPicPr preferRelativeResize="0"/>
          <p:nvPr/>
        </p:nvPicPr>
        <p:blipFill>
          <a:blip r:embed="rId5">
            <a:alphaModFix/>
          </a:blip>
          <a:stretch>
            <a:fillRect/>
          </a:stretch>
        </p:blipFill>
        <p:spPr>
          <a:xfrm>
            <a:off x="1797867" y="1817500"/>
            <a:ext cx="2870705" cy="2242920"/>
          </a:xfrm>
          <a:prstGeom prst="rect">
            <a:avLst/>
          </a:prstGeom>
          <a:noFill/>
          <a:ln>
            <a:noFill/>
          </a:ln>
        </p:spPr>
      </p:pic>
      <p:pic>
        <p:nvPicPr>
          <p:cNvPr id="202" name="Shape 202"/>
          <p:cNvPicPr preferRelativeResize="0"/>
          <p:nvPr/>
        </p:nvPicPr>
        <p:blipFill>
          <a:blip r:embed="rId6">
            <a:alphaModFix/>
          </a:blip>
          <a:stretch>
            <a:fillRect/>
          </a:stretch>
        </p:blipFill>
        <p:spPr>
          <a:xfrm>
            <a:off x="2155225" y="5518633"/>
            <a:ext cx="3478823" cy="1004525"/>
          </a:xfrm>
          <a:prstGeom prst="rect">
            <a:avLst/>
          </a:prstGeom>
          <a:noFill/>
          <a:ln>
            <a:noFill/>
          </a:ln>
        </p:spPr>
      </p:pic>
      <p:sp>
        <p:nvSpPr>
          <p:cNvPr id="203" name="Shape 203"/>
          <p:cNvSpPr txBox="1"/>
          <p:nvPr/>
        </p:nvSpPr>
        <p:spPr>
          <a:xfrm>
            <a:off x="6061450" y="1600266"/>
            <a:ext cx="2240700" cy="431700"/>
          </a:xfrm>
          <a:prstGeom prst="rect">
            <a:avLst/>
          </a:prstGeom>
          <a:noFill/>
          <a:ln>
            <a:noFill/>
          </a:ln>
        </p:spPr>
        <p:txBody>
          <a:bodyPr lIns="91425" tIns="91425" rIns="91425" bIns="91425" anchor="t" anchorCtr="0">
            <a:noAutofit/>
          </a:bodyPr>
          <a:lstStyle/>
          <a:p>
            <a:pPr lvl="0">
              <a:spcBef>
                <a:spcPts val="0"/>
              </a:spcBef>
              <a:buNone/>
            </a:pPr>
            <a:r>
              <a:rPr lang="en"/>
              <a:t>Abacus (~2500 BC)</a:t>
            </a:r>
          </a:p>
        </p:txBody>
      </p:sp>
      <p:sp>
        <p:nvSpPr>
          <p:cNvPr id="204" name="Shape 204"/>
          <p:cNvSpPr txBox="1"/>
          <p:nvPr/>
        </p:nvSpPr>
        <p:spPr>
          <a:xfrm>
            <a:off x="2002775" y="1226216"/>
            <a:ext cx="2460899" cy="431700"/>
          </a:xfrm>
          <a:prstGeom prst="rect">
            <a:avLst/>
          </a:prstGeom>
          <a:noFill/>
          <a:ln>
            <a:noFill/>
          </a:ln>
        </p:spPr>
        <p:txBody>
          <a:bodyPr lIns="91425" tIns="91425" rIns="91425" bIns="91425" anchor="t" anchorCtr="0">
            <a:noAutofit/>
          </a:bodyPr>
          <a:lstStyle/>
          <a:p>
            <a:pPr lvl="0" rtl="0">
              <a:spcBef>
                <a:spcPts val="0"/>
              </a:spcBef>
              <a:buNone/>
            </a:pPr>
            <a:r>
              <a:rPr lang="en"/>
              <a:t>Tally sticks (~19000 BC)</a:t>
            </a:r>
          </a:p>
        </p:txBody>
      </p:sp>
      <p:sp>
        <p:nvSpPr>
          <p:cNvPr id="205" name="Shape 205"/>
          <p:cNvSpPr txBox="1"/>
          <p:nvPr/>
        </p:nvSpPr>
        <p:spPr>
          <a:xfrm>
            <a:off x="2651475" y="5127433"/>
            <a:ext cx="2240700" cy="431700"/>
          </a:xfrm>
          <a:prstGeom prst="rect">
            <a:avLst/>
          </a:prstGeom>
          <a:noFill/>
          <a:ln>
            <a:noFill/>
          </a:ln>
        </p:spPr>
        <p:txBody>
          <a:bodyPr lIns="91425" tIns="91425" rIns="91425" bIns="91425" anchor="t" anchorCtr="0">
            <a:noAutofit/>
          </a:bodyPr>
          <a:lstStyle/>
          <a:p>
            <a:pPr lvl="0" rtl="0">
              <a:spcBef>
                <a:spcPts val="0"/>
              </a:spcBef>
              <a:buNone/>
            </a:pPr>
            <a:r>
              <a:rPr lang="en"/>
              <a:t>Slide Rule (~1625 AD)</a:t>
            </a:r>
          </a:p>
        </p:txBody>
      </p:sp>
    </p:spTree>
    <p:extLst>
      <p:ext uri="{BB962C8B-B14F-4D97-AF65-F5344CB8AC3E}">
        <p14:creationId xmlns:p14="http://schemas.microsoft.com/office/powerpoint/2010/main" val="2339376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Shape 210"/>
          <p:cNvSpPr txBox="1">
            <a:spLocks noGrp="1"/>
          </p:cNvSpPr>
          <p:nvPr>
            <p:ph type="title"/>
          </p:nvPr>
        </p:nvSpPr>
        <p:spPr>
          <a:xfrm>
            <a:off x="457200" y="274634"/>
            <a:ext cx="8229600" cy="951600"/>
          </a:xfrm>
          <a:prstGeom prst="rect">
            <a:avLst/>
          </a:prstGeom>
        </p:spPr>
        <p:txBody>
          <a:bodyPr lIns="68575" tIns="68575" rIns="68575" bIns="68575" anchor="ctr" anchorCtr="0">
            <a:noAutofit/>
          </a:bodyPr>
          <a:lstStyle/>
          <a:p>
            <a:pPr lvl="0" rtl="0">
              <a:spcBef>
                <a:spcPts val="0"/>
              </a:spcBef>
              <a:buNone/>
            </a:pPr>
            <a:r>
              <a:rPr lang="en" sz="3200">
                <a:latin typeface="Calibri"/>
                <a:ea typeface="Calibri"/>
                <a:cs typeface="Calibri"/>
                <a:sym typeface="Calibri"/>
              </a:rPr>
              <a:t>What is a computer?</a:t>
            </a:r>
          </a:p>
        </p:txBody>
      </p:sp>
      <p:pic>
        <p:nvPicPr>
          <p:cNvPr id="211" name="Shape 211"/>
          <p:cNvPicPr preferRelativeResize="0"/>
          <p:nvPr/>
        </p:nvPicPr>
        <p:blipFill rotWithShape="1">
          <a:blip r:embed="rId3">
            <a:alphaModFix/>
          </a:blip>
          <a:srcRect b="11668"/>
          <a:stretch/>
        </p:blipFill>
        <p:spPr>
          <a:xfrm>
            <a:off x="262925" y="1226235"/>
            <a:ext cx="4114801" cy="4656800"/>
          </a:xfrm>
          <a:prstGeom prst="rect">
            <a:avLst/>
          </a:prstGeom>
          <a:noFill/>
          <a:ln>
            <a:noFill/>
          </a:ln>
        </p:spPr>
      </p:pic>
      <p:pic>
        <p:nvPicPr>
          <p:cNvPr id="212" name="Shape 212"/>
          <p:cNvPicPr preferRelativeResize="0"/>
          <p:nvPr/>
        </p:nvPicPr>
        <p:blipFill>
          <a:blip r:embed="rId4">
            <a:alphaModFix/>
          </a:blip>
          <a:stretch>
            <a:fillRect/>
          </a:stretch>
        </p:blipFill>
        <p:spPr>
          <a:xfrm>
            <a:off x="4572000" y="1746199"/>
            <a:ext cx="4232000" cy="3174000"/>
          </a:xfrm>
          <a:prstGeom prst="rect">
            <a:avLst/>
          </a:prstGeom>
          <a:noFill/>
          <a:ln>
            <a:noFill/>
          </a:ln>
        </p:spPr>
      </p:pic>
      <p:sp>
        <p:nvSpPr>
          <p:cNvPr id="213" name="Shape 213"/>
          <p:cNvSpPr txBox="1"/>
          <p:nvPr/>
        </p:nvSpPr>
        <p:spPr>
          <a:xfrm>
            <a:off x="5064175" y="6038433"/>
            <a:ext cx="3263700" cy="569999"/>
          </a:xfrm>
          <a:prstGeom prst="rect">
            <a:avLst/>
          </a:prstGeom>
          <a:noFill/>
          <a:ln>
            <a:noFill/>
          </a:ln>
        </p:spPr>
        <p:txBody>
          <a:bodyPr lIns="91425" tIns="91425" rIns="91425" bIns="91425" anchor="t" anchorCtr="0">
            <a:noAutofit/>
          </a:bodyPr>
          <a:lstStyle/>
          <a:p>
            <a:pPr lvl="0">
              <a:spcBef>
                <a:spcPts val="0"/>
              </a:spcBef>
              <a:buNone/>
            </a:pPr>
            <a:r>
              <a:rPr lang="en"/>
              <a:t>Zuse Z3 (1941)</a:t>
            </a:r>
          </a:p>
        </p:txBody>
      </p:sp>
      <p:sp>
        <p:nvSpPr>
          <p:cNvPr id="214" name="Shape 214"/>
          <p:cNvSpPr txBox="1"/>
          <p:nvPr/>
        </p:nvSpPr>
        <p:spPr>
          <a:xfrm>
            <a:off x="592750" y="6038433"/>
            <a:ext cx="3263700" cy="569999"/>
          </a:xfrm>
          <a:prstGeom prst="rect">
            <a:avLst/>
          </a:prstGeom>
          <a:noFill/>
          <a:ln>
            <a:noFill/>
          </a:ln>
        </p:spPr>
        <p:txBody>
          <a:bodyPr lIns="91425" tIns="91425" rIns="91425" bIns="91425" anchor="t" anchorCtr="0">
            <a:noAutofit/>
          </a:bodyPr>
          <a:lstStyle/>
          <a:p>
            <a:pPr lvl="0" rtl="0">
              <a:spcBef>
                <a:spcPts val="0"/>
              </a:spcBef>
              <a:buNone/>
            </a:pPr>
            <a:r>
              <a:rPr lang="en"/>
              <a:t>Analytical Engine (~1830s)</a:t>
            </a:r>
          </a:p>
        </p:txBody>
      </p:sp>
    </p:spTree>
    <p:extLst>
      <p:ext uri="{BB962C8B-B14F-4D97-AF65-F5344CB8AC3E}">
        <p14:creationId xmlns:p14="http://schemas.microsoft.com/office/powerpoint/2010/main" val="18480601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Shape 219"/>
          <p:cNvSpPr txBox="1">
            <a:spLocks noGrp="1"/>
          </p:cNvSpPr>
          <p:nvPr>
            <p:ph type="title"/>
          </p:nvPr>
        </p:nvSpPr>
        <p:spPr>
          <a:xfrm>
            <a:off x="457200" y="274634"/>
            <a:ext cx="8229600" cy="951600"/>
          </a:xfrm>
          <a:prstGeom prst="rect">
            <a:avLst/>
          </a:prstGeom>
        </p:spPr>
        <p:txBody>
          <a:bodyPr lIns="68575" tIns="68575" rIns="68575" bIns="68575" anchor="ctr" anchorCtr="0">
            <a:noAutofit/>
          </a:bodyPr>
          <a:lstStyle/>
          <a:p>
            <a:pPr lvl="0" rtl="0">
              <a:spcBef>
                <a:spcPts val="0"/>
              </a:spcBef>
              <a:buNone/>
            </a:pPr>
            <a:r>
              <a:rPr lang="en" sz="3200">
                <a:latin typeface="Calibri"/>
                <a:ea typeface="Calibri"/>
                <a:cs typeface="Calibri"/>
                <a:sym typeface="Calibri"/>
              </a:rPr>
              <a:t>What is a computer?</a:t>
            </a:r>
          </a:p>
        </p:txBody>
      </p:sp>
      <p:sp>
        <p:nvSpPr>
          <p:cNvPr id="220" name="Shape 220"/>
          <p:cNvSpPr txBox="1"/>
          <p:nvPr/>
        </p:nvSpPr>
        <p:spPr>
          <a:xfrm>
            <a:off x="1247121" y="5018625"/>
            <a:ext cx="1638599" cy="516899"/>
          </a:xfrm>
          <a:prstGeom prst="rect">
            <a:avLst/>
          </a:prstGeom>
          <a:noFill/>
          <a:ln>
            <a:noFill/>
          </a:ln>
        </p:spPr>
        <p:txBody>
          <a:bodyPr lIns="91425" tIns="91425" rIns="91425" bIns="91425" anchor="t" anchorCtr="0">
            <a:noAutofit/>
          </a:bodyPr>
          <a:lstStyle/>
          <a:p>
            <a:pPr lvl="0" rtl="0">
              <a:spcBef>
                <a:spcPts val="0"/>
              </a:spcBef>
              <a:buNone/>
            </a:pPr>
            <a:r>
              <a:rPr lang="en"/>
              <a:t>ENIAC (~1946)</a:t>
            </a:r>
          </a:p>
        </p:txBody>
      </p:sp>
      <p:pic>
        <p:nvPicPr>
          <p:cNvPr id="221" name="Shape 221"/>
          <p:cNvPicPr preferRelativeResize="0"/>
          <p:nvPr/>
        </p:nvPicPr>
        <p:blipFill>
          <a:blip r:embed="rId3">
            <a:alphaModFix/>
          </a:blip>
          <a:stretch>
            <a:fillRect/>
          </a:stretch>
        </p:blipFill>
        <p:spPr>
          <a:xfrm>
            <a:off x="-2" y="1138425"/>
            <a:ext cx="3851451" cy="3292316"/>
          </a:xfrm>
          <a:prstGeom prst="rect">
            <a:avLst/>
          </a:prstGeom>
          <a:noFill/>
          <a:ln>
            <a:noFill/>
          </a:ln>
        </p:spPr>
      </p:pic>
      <p:pic>
        <p:nvPicPr>
          <p:cNvPr id="222" name="Shape 222"/>
          <p:cNvPicPr preferRelativeResize="0"/>
          <p:nvPr/>
        </p:nvPicPr>
        <p:blipFill>
          <a:blip r:embed="rId4">
            <a:alphaModFix/>
          </a:blip>
          <a:stretch>
            <a:fillRect/>
          </a:stretch>
        </p:blipFill>
        <p:spPr>
          <a:xfrm>
            <a:off x="4060193" y="1138425"/>
            <a:ext cx="4939928" cy="3292325"/>
          </a:xfrm>
          <a:prstGeom prst="rect">
            <a:avLst/>
          </a:prstGeom>
          <a:noFill/>
          <a:ln>
            <a:noFill/>
          </a:ln>
        </p:spPr>
      </p:pic>
      <p:sp>
        <p:nvSpPr>
          <p:cNvPr id="223" name="Shape 223"/>
          <p:cNvSpPr txBox="1"/>
          <p:nvPr/>
        </p:nvSpPr>
        <p:spPr>
          <a:xfrm>
            <a:off x="5423100" y="4992075"/>
            <a:ext cx="3263700" cy="569999"/>
          </a:xfrm>
          <a:prstGeom prst="rect">
            <a:avLst/>
          </a:prstGeom>
          <a:noFill/>
          <a:ln>
            <a:noFill/>
          </a:ln>
        </p:spPr>
        <p:txBody>
          <a:bodyPr lIns="91425" tIns="91425" rIns="91425" bIns="91425" anchor="t" anchorCtr="0">
            <a:noAutofit/>
          </a:bodyPr>
          <a:lstStyle/>
          <a:p>
            <a:pPr lvl="0" rtl="0">
              <a:spcBef>
                <a:spcPts val="0"/>
              </a:spcBef>
              <a:buNone/>
            </a:pPr>
            <a:r>
              <a:rPr lang="en"/>
              <a:t>Baby (~1948)</a:t>
            </a:r>
          </a:p>
        </p:txBody>
      </p:sp>
    </p:spTree>
    <p:extLst>
      <p:ext uri="{BB962C8B-B14F-4D97-AF65-F5344CB8AC3E}">
        <p14:creationId xmlns:p14="http://schemas.microsoft.com/office/powerpoint/2010/main" val="1946716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ctrTitle"/>
          </p:nvPr>
        </p:nvSpPr>
        <p:spPr>
          <a:xfrm>
            <a:off x="107504" y="466725"/>
            <a:ext cx="6990300" cy="2133599"/>
          </a:xfrm>
          <a:prstGeom prst="rect">
            <a:avLst/>
          </a:prstGeom>
        </p:spPr>
        <p:txBody>
          <a:bodyPr lIns="68575" tIns="68575" rIns="68575" bIns="68575" anchor="ctr" anchorCtr="0">
            <a:noAutofit/>
          </a:bodyPr>
          <a:lstStyle/>
          <a:p>
            <a:pPr lvl="0" rtl="0">
              <a:spcBef>
                <a:spcPts val="0"/>
              </a:spcBef>
              <a:buNone/>
            </a:pPr>
            <a:r>
              <a:rPr lang="en" sz="4200" dirty="0"/>
              <a:t>CP1404</a:t>
            </a:r>
            <a:br>
              <a:rPr lang="en" sz="4200" dirty="0"/>
            </a:br>
            <a:r>
              <a:rPr lang="en" sz="4200" dirty="0"/>
              <a:t>Programming </a:t>
            </a:r>
            <a:r>
              <a:rPr lang="en-AU" sz="4200" dirty="0"/>
              <a:t>II</a:t>
            </a:r>
            <a:endParaRPr lang="en" sz="4200" dirty="0"/>
          </a:p>
        </p:txBody>
      </p:sp>
      <p:sp>
        <p:nvSpPr>
          <p:cNvPr id="157" name="Shape 157"/>
          <p:cNvSpPr txBox="1">
            <a:spLocks noGrp="1"/>
          </p:cNvSpPr>
          <p:nvPr>
            <p:ph type="subTitle" idx="1"/>
          </p:nvPr>
        </p:nvSpPr>
        <p:spPr>
          <a:xfrm>
            <a:off x="107504" y="2996952"/>
            <a:ext cx="7056899" cy="2304300"/>
          </a:xfrm>
          <a:prstGeom prst="rect">
            <a:avLst/>
          </a:prstGeom>
        </p:spPr>
        <p:txBody>
          <a:bodyPr lIns="68575" tIns="68575" rIns="68575" bIns="68575" anchor="t" anchorCtr="0">
            <a:noAutofit/>
          </a:bodyPr>
          <a:lstStyle/>
          <a:p>
            <a:pPr lvl="0" rtl="0">
              <a:spcBef>
                <a:spcPts val="0"/>
              </a:spcBef>
              <a:buNone/>
            </a:pPr>
            <a:r>
              <a:rPr lang="en" dirty="0"/>
              <a:t>Subject</a:t>
            </a:r>
            <a:r>
              <a:rPr lang="en-US" dirty="0"/>
              <a:t> Introduction</a:t>
            </a:r>
            <a:r>
              <a:rPr lang="en" dirty="0"/>
              <a:t>, </a:t>
            </a:r>
            <a:r>
              <a:rPr lang="en-US" dirty="0"/>
              <a:t/>
            </a:r>
            <a:br>
              <a:rPr lang="en-US" dirty="0"/>
            </a:br>
            <a:r>
              <a:rPr lang="en" dirty="0"/>
              <a:t>Programming </a:t>
            </a:r>
            <a:r>
              <a:rPr lang="en-US" dirty="0"/>
              <a:t>Review</a:t>
            </a:r>
            <a:endParaRPr lang="e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457200" y="274634"/>
            <a:ext cx="8229600" cy="951600"/>
          </a:xfrm>
          <a:prstGeom prst="rect">
            <a:avLst/>
          </a:prstGeom>
        </p:spPr>
        <p:txBody>
          <a:bodyPr lIns="68575" tIns="68575" rIns="68575" bIns="68575" anchor="ctr" anchorCtr="0">
            <a:noAutofit/>
          </a:bodyPr>
          <a:lstStyle/>
          <a:p>
            <a:pPr lvl="0" rtl="0">
              <a:spcBef>
                <a:spcPts val="0"/>
              </a:spcBef>
              <a:buNone/>
            </a:pPr>
            <a:r>
              <a:rPr lang="en" sz="3200">
                <a:latin typeface="Calibri"/>
                <a:ea typeface="Calibri"/>
                <a:cs typeface="Calibri"/>
                <a:sym typeface="Calibri"/>
              </a:rPr>
              <a:t>What is a computer?</a:t>
            </a:r>
          </a:p>
        </p:txBody>
      </p:sp>
      <p:sp>
        <p:nvSpPr>
          <p:cNvPr id="229" name="Shape 229"/>
          <p:cNvSpPr txBox="1"/>
          <p:nvPr/>
        </p:nvSpPr>
        <p:spPr>
          <a:xfrm>
            <a:off x="3072375" y="6075800"/>
            <a:ext cx="3994200" cy="569999"/>
          </a:xfrm>
          <a:prstGeom prst="rect">
            <a:avLst/>
          </a:prstGeom>
          <a:noFill/>
          <a:ln>
            <a:noFill/>
          </a:ln>
        </p:spPr>
        <p:txBody>
          <a:bodyPr lIns="91425" tIns="91425" rIns="91425" bIns="91425" anchor="t" anchorCtr="0">
            <a:noAutofit/>
          </a:bodyPr>
          <a:lstStyle/>
          <a:p>
            <a:pPr lvl="0" rtl="0">
              <a:spcBef>
                <a:spcPts val="0"/>
              </a:spcBef>
              <a:buNone/>
            </a:pPr>
            <a:r>
              <a:rPr lang="en"/>
              <a:t>Modern computers...</a:t>
            </a:r>
          </a:p>
        </p:txBody>
      </p:sp>
      <p:pic>
        <p:nvPicPr>
          <p:cNvPr id="230" name="Shape 230"/>
          <p:cNvPicPr preferRelativeResize="0"/>
          <p:nvPr/>
        </p:nvPicPr>
        <p:blipFill>
          <a:blip r:embed="rId3">
            <a:alphaModFix/>
          </a:blip>
          <a:stretch>
            <a:fillRect/>
          </a:stretch>
        </p:blipFill>
        <p:spPr>
          <a:xfrm>
            <a:off x="457187" y="1971500"/>
            <a:ext cx="2352675" cy="1943100"/>
          </a:xfrm>
          <a:prstGeom prst="rect">
            <a:avLst/>
          </a:prstGeom>
          <a:noFill/>
          <a:ln>
            <a:noFill/>
          </a:ln>
        </p:spPr>
      </p:pic>
      <p:pic>
        <p:nvPicPr>
          <p:cNvPr id="231" name="Shape 231"/>
          <p:cNvPicPr preferRelativeResize="0"/>
          <p:nvPr/>
        </p:nvPicPr>
        <p:blipFill>
          <a:blip r:embed="rId4">
            <a:alphaModFix/>
          </a:blip>
          <a:stretch>
            <a:fillRect/>
          </a:stretch>
        </p:blipFill>
        <p:spPr>
          <a:xfrm>
            <a:off x="2359137" y="3841287"/>
            <a:ext cx="2619375" cy="1743075"/>
          </a:xfrm>
          <a:prstGeom prst="rect">
            <a:avLst/>
          </a:prstGeom>
          <a:noFill/>
          <a:ln>
            <a:noFill/>
          </a:ln>
        </p:spPr>
      </p:pic>
      <p:pic>
        <p:nvPicPr>
          <p:cNvPr id="232" name="Shape 232"/>
          <p:cNvPicPr preferRelativeResize="0"/>
          <p:nvPr/>
        </p:nvPicPr>
        <p:blipFill>
          <a:blip r:embed="rId5">
            <a:alphaModFix/>
          </a:blip>
          <a:stretch>
            <a:fillRect/>
          </a:stretch>
        </p:blipFill>
        <p:spPr>
          <a:xfrm>
            <a:off x="5598887" y="1587450"/>
            <a:ext cx="2466975" cy="1847850"/>
          </a:xfrm>
          <a:prstGeom prst="rect">
            <a:avLst/>
          </a:prstGeom>
          <a:noFill/>
          <a:ln>
            <a:noFill/>
          </a:ln>
        </p:spPr>
      </p:pic>
      <p:pic>
        <p:nvPicPr>
          <p:cNvPr id="233" name="Shape 233"/>
          <p:cNvPicPr preferRelativeResize="0"/>
          <p:nvPr/>
        </p:nvPicPr>
        <p:blipFill>
          <a:blip r:embed="rId6">
            <a:alphaModFix/>
          </a:blip>
          <a:stretch>
            <a:fillRect/>
          </a:stretch>
        </p:blipFill>
        <p:spPr>
          <a:xfrm>
            <a:off x="5308387" y="3796512"/>
            <a:ext cx="3048000" cy="1495425"/>
          </a:xfrm>
          <a:prstGeom prst="rect">
            <a:avLst/>
          </a:prstGeom>
          <a:noFill/>
          <a:ln>
            <a:noFill/>
          </a:ln>
        </p:spPr>
      </p:pic>
    </p:spTree>
    <p:extLst>
      <p:ext uri="{BB962C8B-B14F-4D97-AF65-F5344CB8AC3E}">
        <p14:creationId xmlns:p14="http://schemas.microsoft.com/office/powerpoint/2010/main" val="11271559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Shape 238"/>
          <p:cNvSpPr txBox="1">
            <a:spLocks noGrp="1"/>
          </p:cNvSpPr>
          <p:nvPr>
            <p:ph type="title"/>
          </p:nvPr>
        </p:nvSpPr>
        <p:spPr>
          <a:xfrm>
            <a:off x="457200" y="274637"/>
            <a:ext cx="8229600" cy="1143299"/>
          </a:xfrm>
          <a:prstGeom prst="rect">
            <a:avLst/>
          </a:prstGeom>
        </p:spPr>
        <p:txBody>
          <a:bodyPr lIns="68575" tIns="68575" rIns="68575" bIns="68575" anchor="ctr" anchorCtr="0">
            <a:noAutofit/>
          </a:bodyPr>
          <a:lstStyle/>
          <a:p>
            <a:pPr lvl="0">
              <a:spcBef>
                <a:spcPts val="0"/>
              </a:spcBef>
              <a:buNone/>
            </a:pPr>
            <a:r>
              <a:rPr lang="en" sz="3600">
                <a:latin typeface="Calibri"/>
                <a:ea typeface="Calibri"/>
                <a:cs typeface="Calibri"/>
                <a:sym typeface="Calibri"/>
              </a:rPr>
              <a:t>A Computer is … </a:t>
            </a:r>
          </a:p>
        </p:txBody>
      </p:sp>
      <p:sp>
        <p:nvSpPr>
          <p:cNvPr id="239" name="Shape 239"/>
          <p:cNvSpPr txBox="1">
            <a:spLocks noGrp="1"/>
          </p:cNvSpPr>
          <p:nvPr>
            <p:ph type="body" idx="1"/>
          </p:nvPr>
        </p:nvSpPr>
        <p:spPr>
          <a:xfrm>
            <a:off x="457200" y="1600200"/>
            <a:ext cx="8229600" cy="4967700"/>
          </a:xfrm>
          <a:prstGeom prst="rect">
            <a:avLst/>
          </a:prstGeom>
        </p:spPr>
        <p:txBody>
          <a:bodyPr lIns="68575" tIns="68575" rIns="68575" bIns="68575" anchor="t" anchorCtr="0">
            <a:noAutofit/>
          </a:bodyPr>
          <a:lstStyle/>
          <a:p>
            <a:pPr marL="457200" lvl="0" indent="-381000" rtl="0">
              <a:spcBef>
                <a:spcPts val="0"/>
              </a:spcBef>
              <a:buSzPct val="100000"/>
              <a:buFont typeface="Calibri"/>
            </a:pPr>
            <a:r>
              <a:rPr lang="en" sz="2400">
                <a:latin typeface="Calibri"/>
                <a:ea typeface="Calibri"/>
                <a:cs typeface="Calibri"/>
                <a:sym typeface="Calibri"/>
              </a:rPr>
              <a:t>Ancient definition:</a:t>
            </a:r>
          </a:p>
          <a:p>
            <a:pPr marL="914400" lvl="1" indent="-381000" rtl="0">
              <a:spcBef>
                <a:spcPts val="0"/>
              </a:spcBef>
              <a:buSzPct val="100000"/>
              <a:buFont typeface="Calibri"/>
            </a:pPr>
            <a:r>
              <a:rPr lang="en" sz="2400">
                <a:latin typeface="Calibri"/>
                <a:ea typeface="Calibri"/>
                <a:cs typeface="Calibri"/>
                <a:sym typeface="Calibri"/>
              </a:rPr>
              <a:t>A </a:t>
            </a:r>
            <a:r>
              <a:rPr lang="en" sz="2400" i="1">
                <a:latin typeface="Calibri"/>
                <a:ea typeface="Calibri"/>
                <a:cs typeface="Calibri"/>
                <a:sym typeface="Calibri"/>
              </a:rPr>
              <a:t>specialised tool </a:t>
            </a:r>
            <a:r>
              <a:rPr lang="en" sz="2400">
                <a:latin typeface="Calibri"/>
                <a:ea typeface="Calibri"/>
                <a:cs typeface="Calibri"/>
                <a:sym typeface="Calibri"/>
              </a:rPr>
              <a:t>to aid humans doing calculations</a:t>
            </a:r>
          </a:p>
          <a:p>
            <a:pPr marL="914400" lvl="1" indent="-381000" rtl="0">
              <a:spcBef>
                <a:spcPts val="0"/>
              </a:spcBef>
              <a:buSzPct val="100000"/>
              <a:buFont typeface="Calibri"/>
            </a:pPr>
            <a:r>
              <a:rPr lang="en" sz="2400">
                <a:latin typeface="Calibri"/>
                <a:ea typeface="Calibri"/>
                <a:cs typeface="Calibri"/>
                <a:sym typeface="Calibri"/>
              </a:rPr>
              <a:t>The human does the work, the tool supports them</a:t>
            </a:r>
          </a:p>
          <a:p>
            <a:pPr marL="457200" lvl="0" indent="0" rtl="0">
              <a:spcBef>
                <a:spcPts val="0"/>
              </a:spcBef>
              <a:buNone/>
            </a:pPr>
            <a:endParaRPr sz="2400">
              <a:latin typeface="Calibri"/>
              <a:ea typeface="Calibri"/>
              <a:cs typeface="Calibri"/>
              <a:sym typeface="Calibri"/>
            </a:endParaRPr>
          </a:p>
          <a:p>
            <a:pPr marL="457200" lvl="0" indent="-381000" rtl="0">
              <a:spcBef>
                <a:spcPts val="0"/>
              </a:spcBef>
              <a:buSzPct val="100000"/>
              <a:buFont typeface="Calibri"/>
            </a:pPr>
            <a:r>
              <a:rPr lang="en" sz="2400">
                <a:latin typeface="Calibri"/>
                <a:ea typeface="Calibri"/>
                <a:cs typeface="Calibri"/>
                <a:sym typeface="Calibri"/>
              </a:rPr>
              <a:t>Modern definition:</a:t>
            </a:r>
          </a:p>
          <a:p>
            <a:pPr marL="914400" lvl="1" indent="-381000" rtl="0">
              <a:spcBef>
                <a:spcPts val="0"/>
              </a:spcBef>
              <a:buSzPct val="100000"/>
              <a:buFont typeface="Calibri"/>
            </a:pPr>
            <a:r>
              <a:rPr lang="en" sz="2400">
                <a:latin typeface="Calibri"/>
                <a:ea typeface="Calibri"/>
                <a:cs typeface="Calibri"/>
                <a:sym typeface="Calibri"/>
              </a:rPr>
              <a:t>A </a:t>
            </a:r>
            <a:r>
              <a:rPr lang="en" sz="2400" i="1">
                <a:latin typeface="Calibri"/>
                <a:ea typeface="Calibri"/>
                <a:cs typeface="Calibri"/>
                <a:sym typeface="Calibri"/>
              </a:rPr>
              <a:t>general-purpose device </a:t>
            </a:r>
            <a:r>
              <a:rPr lang="en" sz="2400">
                <a:latin typeface="Calibri"/>
                <a:ea typeface="Calibri"/>
                <a:cs typeface="Calibri"/>
                <a:sym typeface="Calibri"/>
              </a:rPr>
              <a:t>that performs tasks</a:t>
            </a:r>
          </a:p>
          <a:p>
            <a:pPr marL="914400" lvl="1" indent="-381000" rtl="0">
              <a:spcBef>
                <a:spcPts val="0"/>
              </a:spcBef>
              <a:buSzPct val="100000"/>
              <a:buFont typeface="Calibri"/>
            </a:pPr>
            <a:r>
              <a:rPr lang="en" sz="2400">
                <a:latin typeface="Calibri"/>
                <a:ea typeface="Calibri"/>
                <a:cs typeface="Calibri"/>
                <a:sym typeface="Calibri"/>
              </a:rPr>
              <a:t>The human programs the computer, and the computer runs the tasks automatically</a:t>
            </a:r>
          </a:p>
        </p:txBody>
      </p:sp>
    </p:spTree>
    <p:extLst>
      <p:ext uri="{BB962C8B-B14F-4D97-AF65-F5344CB8AC3E}">
        <p14:creationId xmlns:p14="http://schemas.microsoft.com/office/powerpoint/2010/main" val="9068983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228600" y="274666"/>
            <a:ext cx="8151299" cy="1601999"/>
          </a:xfrm>
          <a:prstGeom prst="rect">
            <a:avLst/>
          </a:prstGeom>
        </p:spPr>
        <p:txBody>
          <a:bodyPr lIns="68575" tIns="68575" rIns="68575" bIns="68575" anchor="ctr" anchorCtr="0">
            <a:noAutofit/>
          </a:bodyPr>
          <a:lstStyle/>
          <a:p>
            <a:pPr lvl="0" rtl="0">
              <a:spcBef>
                <a:spcPts val="0"/>
              </a:spcBef>
              <a:buNone/>
            </a:pPr>
            <a:r>
              <a:rPr lang="en" sz="2700">
                <a:latin typeface="Calibri"/>
                <a:ea typeface="Calibri"/>
                <a:cs typeface="Calibri"/>
                <a:sym typeface="Calibri"/>
              </a:rPr>
              <a:t>Alan Turing and John Von Neumann independently developed the “stored-program” computer architecture</a:t>
            </a:r>
          </a:p>
        </p:txBody>
      </p:sp>
      <p:pic>
        <p:nvPicPr>
          <p:cNvPr id="245" name="Shape 245"/>
          <p:cNvPicPr preferRelativeResize="0"/>
          <p:nvPr/>
        </p:nvPicPr>
        <p:blipFill>
          <a:blip r:embed="rId3">
            <a:alphaModFix/>
          </a:blip>
          <a:stretch>
            <a:fillRect/>
          </a:stretch>
        </p:blipFill>
        <p:spPr>
          <a:xfrm>
            <a:off x="855800" y="2979866"/>
            <a:ext cx="2779974" cy="2654549"/>
          </a:xfrm>
          <a:prstGeom prst="rect">
            <a:avLst/>
          </a:prstGeom>
          <a:noFill/>
          <a:ln>
            <a:noFill/>
          </a:ln>
        </p:spPr>
      </p:pic>
      <p:pic>
        <p:nvPicPr>
          <p:cNvPr id="246" name="Shape 246"/>
          <p:cNvPicPr preferRelativeResize="0"/>
          <p:nvPr/>
        </p:nvPicPr>
        <p:blipFill>
          <a:blip r:embed="rId4">
            <a:alphaModFix/>
          </a:blip>
          <a:stretch>
            <a:fillRect/>
          </a:stretch>
        </p:blipFill>
        <p:spPr>
          <a:xfrm>
            <a:off x="3853750" y="3087333"/>
            <a:ext cx="4442225" cy="2573950"/>
          </a:xfrm>
          <a:prstGeom prst="rect">
            <a:avLst/>
          </a:prstGeom>
          <a:noFill/>
          <a:ln>
            <a:noFill/>
          </a:ln>
        </p:spPr>
      </p:pic>
      <p:sp>
        <p:nvSpPr>
          <p:cNvPr id="247" name="Shape 247"/>
          <p:cNvSpPr txBox="1"/>
          <p:nvPr/>
        </p:nvSpPr>
        <p:spPr>
          <a:xfrm>
            <a:off x="971400" y="2221050"/>
            <a:ext cx="6747900" cy="414299"/>
          </a:xfrm>
          <a:prstGeom prst="rect">
            <a:avLst/>
          </a:prstGeom>
          <a:noFill/>
          <a:ln>
            <a:noFill/>
          </a:ln>
        </p:spPr>
        <p:txBody>
          <a:bodyPr lIns="91425" tIns="91425" rIns="91425" bIns="91425" anchor="t" anchorCtr="0">
            <a:noAutofit/>
          </a:bodyPr>
          <a:lstStyle/>
          <a:p>
            <a:pPr lvl="0">
              <a:spcBef>
                <a:spcPts val="0"/>
              </a:spcBef>
              <a:buNone/>
            </a:pPr>
            <a:r>
              <a:rPr lang="en" sz="2400">
                <a:latin typeface="Calibri"/>
                <a:ea typeface="Calibri"/>
                <a:cs typeface="Calibri"/>
                <a:sym typeface="Calibri"/>
              </a:rPr>
              <a:t>But Von Neumann’s designs become well-known:</a:t>
            </a:r>
          </a:p>
        </p:txBody>
      </p:sp>
    </p:spTree>
    <p:extLst>
      <p:ext uri="{BB962C8B-B14F-4D97-AF65-F5344CB8AC3E}">
        <p14:creationId xmlns:p14="http://schemas.microsoft.com/office/powerpoint/2010/main" val="2917478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457200" y="274633"/>
            <a:ext cx="7387799" cy="951600"/>
          </a:xfrm>
          <a:prstGeom prst="rect">
            <a:avLst/>
          </a:prstGeom>
        </p:spPr>
        <p:txBody>
          <a:bodyPr lIns="68575" tIns="68575" rIns="68575" bIns="68575" anchor="ctr" anchorCtr="0">
            <a:noAutofit/>
          </a:bodyPr>
          <a:lstStyle/>
          <a:p>
            <a:pPr lvl="0" rtl="0">
              <a:spcBef>
                <a:spcPts val="0"/>
              </a:spcBef>
              <a:buNone/>
            </a:pPr>
            <a:r>
              <a:rPr lang="en" sz="3100">
                <a:latin typeface="Calibri"/>
                <a:ea typeface="Calibri"/>
                <a:cs typeface="Calibri"/>
                <a:sym typeface="Calibri"/>
              </a:rPr>
              <a:t>In a stored-program computer, the program</a:t>
            </a:r>
          </a:p>
          <a:p>
            <a:pPr lvl="0" rtl="0">
              <a:spcBef>
                <a:spcPts val="0"/>
              </a:spcBef>
              <a:buNone/>
            </a:pPr>
            <a:r>
              <a:rPr lang="en" sz="3100">
                <a:latin typeface="Calibri"/>
                <a:ea typeface="Calibri"/>
                <a:cs typeface="Calibri"/>
                <a:sym typeface="Calibri"/>
              </a:rPr>
              <a:t>and its data are </a:t>
            </a:r>
            <a:r>
              <a:rPr lang="en" sz="3100" b="1">
                <a:latin typeface="Calibri"/>
                <a:ea typeface="Calibri"/>
                <a:cs typeface="Calibri"/>
                <a:sym typeface="Calibri"/>
              </a:rPr>
              <a:t>both </a:t>
            </a:r>
            <a:r>
              <a:rPr lang="en" sz="3100">
                <a:latin typeface="Calibri"/>
                <a:ea typeface="Calibri"/>
                <a:cs typeface="Calibri"/>
                <a:sym typeface="Calibri"/>
              </a:rPr>
              <a:t>stored in memory</a:t>
            </a:r>
          </a:p>
        </p:txBody>
      </p:sp>
      <p:sp>
        <p:nvSpPr>
          <p:cNvPr id="253" name="Shape 253"/>
          <p:cNvSpPr txBox="1">
            <a:spLocks noGrp="1"/>
          </p:cNvSpPr>
          <p:nvPr>
            <p:ph type="body" idx="1"/>
          </p:nvPr>
        </p:nvSpPr>
        <p:spPr>
          <a:xfrm>
            <a:off x="457200" y="1911100"/>
            <a:ext cx="8229600" cy="4282800"/>
          </a:xfrm>
          <a:prstGeom prst="rect">
            <a:avLst/>
          </a:prstGeom>
        </p:spPr>
        <p:txBody>
          <a:bodyPr lIns="68575" tIns="68575" rIns="68575" bIns="68575" anchor="t" anchorCtr="0">
            <a:noAutofit/>
          </a:bodyPr>
          <a:lstStyle/>
          <a:p>
            <a:pPr marL="457200" marR="0" lvl="0" indent="-381000" algn="l" rtl="0">
              <a:lnSpc>
                <a:spcPct val="100000"/>
              </a:lnSpc>
              <a:spcBef>
                <a:spcPts val="500"/>
              </a:spcBef>
              <a:spcAft>
                <a:spcPts val="0"/>
              </a:spcAft>
              <a:buClr>
                <a:schemeClr val="dk1"/>
              </a:buClr>
              <a:buSzPct val="100000"/>
              <a:buFont typeface="Calibri"/>
            </a:pPr>
            <a:r>
              <a:rPr lang="en" sz="2400">
                <a:solidFill>
                  <a:schemeClr val="dk1"/>
                </a:solidFill>
                <a:latin typeface="Calibri"/>
                <a:ea typeface="Calibri"/>
                <a:cs typeface="Calibri"/>
                <a:sym typeface="Calibri"/>
              </a:rPr>
              <a:t>Before this idea, programs were separate from the data:</a:t>
            </a:r>
          </a:p>
          <a:p>
            <a:pPr marL="914400" marR="0" lvl="1" indent="-381000" algn="l" rtl="0">
              <a:lnSpc>
                <a:spcPct val="100000"/>
              </a:lnSpc>
              <a:spcBef>
                <a:spcPts val="500"/>
              </a:spcBef>
              <a:spcAft>
                <a:spcPts val="0"/>
              </a:spcAft>
              <a:buClr>
                <a:schemeClr val="dk1"/>
              </a:buClr>
              <a:buSzPct val="100000"/>
              <a:buFont typeface="Calibri"/>
            </a:pPr>
            <a:r>
              <a:rPr lang="en" sz="2400">
                <a:solidFill>
                  <a:schemeClr val="dk1"/>
                </a:solidFill>
                <a:latin typeface="Calibri"/>
                <a:ea typeface="Calibri"/>
                <a:cs typeface="Calibri"/>
                <a:sym typeface="Calibri"/>
              </a:rPr>
              <a:t>E.g. punch-cards, the arrangement of cables</a:t>
            </a:r>
          </a:p>
        </p:txBody>
      </p:sp>
      <p:pic>
        <p:nvPicPr>
          <p:cNvPr id="254" name="Shape 254"/>
          <p:cNvPicPr preferRelativeResize="0"/>
          <p:nvPr/>
        </p:nvPicPr>
        <p:blipFill>
          <a:blip r:embed="rId3">
            <a:alphaModFix/>
          </a:blip>
          <a:stretch>
            <a:fillRect/>
          </a:stretch>
        </p:blipFill>
        <p:spPr>
          <a:xfrm>
            <a:off x="841850" y="4131300"/>
            <a:ext cx="3225847" cy="1546949"/>
          </a:xfrm>
          <a:prstGeom prst="rect">
            <a:avLst/>
          </a:prstGeom>
          <a:noFill/>
          <a:ln>
            <a:noFill/>
          </a:ln>
        </p:spPr>
      </p:pic>
      <p:pic>
        <p:nvPicPr>
          <p:cNvPr id="255" name="Shape 255"/>
          <p:cNvPicPr preferRelativeResize="0"/>
          <p:nvPr/>
        </p:nvPicPr>
        <p:blipFill rotWithShape="1">
          <a:blip r:embed="rId4">
            <a:alphaModFix/>
          </a:blip>
          <a:srcRect t="37633" r="42366" b="6002"/>
          <a:stretch/>
        </p:blipFill>
        <p:spPr>
          <a:xfrm>
            <a:off x="4867900" y="3922633"/>
            <a:ext cx="2488748" cy="2479933"/>
          </a:xfrm>
          <a:prstGeom prst="rect">
            <a:avLst/>
          </a:prstGeom>
          <a:noFill/>
          <a:ln>
            <a:noFill/>
          </a:ln>
        </p:spPr>
      </p:pic>
    </p:spTree>
    <p:extLst>
      <p:ext uri="{BB962C8B-B14F-4D97-AF65-F5344CB8AC3E}">
        <p14:creationId xmlns:p14="http://schemas.microsoft.com/office/powerpoint/2010/main" val="16715058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Shape 260"/>
          <p:cNvSpPr txBox="1">
            <a:spLocks noGrp="1"/>
          </p:cNvSpPr>
          <p:nvPr>
            <p:ph type="title"/>
          </p:nvPr>
        </p:nvSpPr>
        <p:spPr>
          <a:xfrm>
            <a:off x="457200" y="274634"/>
            <a:ext cx="8229600" cy="951600"/>
          </a:xfrm>
          <a:prstGeom prst="rect">
            <a:avLst/>
          </a:prstGeom>
        </p:spPr>
        <p:txBody>
          <a:bodyPr lIns="68575" tIns="68575" rIns="68575" bIns="68575" anchor="ctr" anchorCtr="0">
            <a:noAutofit/>
          </a:bodyPr>
          <a:lstStyle/>
          <a:p>
            <a:pPr lvl="0" rtl="0">
              <a:spcBef>
                <a:spcPts val="0"/>
              </a:spcBef>
              <a:buNone/>
            </a:pPr>
            <a:r>
              <a:rPr lang="en" sz="3200">
                <a:latin typeface="Calibri"/>
                <a:ea typeface="Calibri"/>
                <a:cs typeface="Calibri"/>
                <a:sym typeface="Calibri"/>
              </a:rPr>
              <a:t>Components of a modern computer</a:t>
            </a:r>
          </a:p>
        </p:txBody>
      </p:sp>
      <p:sp>
        <p:nvSpPr>
          <p:cNvPr id="261" name="Shape 261"/>
          <p:cNvSpPr txBox="1">
            <a:spLocks noGrp="1"/>
          </p:cNvSpPr>
          <p:nvPr>
            <p:ph type="body" idx="1"/>
          </p:nvPr>
        </p:nvSpPr>
        <p:spPr>
          <a:xfrm>
            <a:off x="457200" y="1226233"/>
            <a:ext cx="8229600" cy="4967700"/>
          </a:xfrm>
          <a:prstGeom prst="rect">
            <a:avLst/>
          </a:prstGeom>
        </p:spPr>
        <p:txBody>
          <a:bodyPr lIns="68575" tIns="68575" rIns="68575" bIns="68575" anchor="t" anchorCtr="0">
            <a:noAutofit/>
          </a:bodyPr>
          <a:lstStyle/>
          <a:p>
            <a:pPr marL="457200" marR="0" lvl="0" indent="-381000" algn="l" rtl="0">
              <a:lnSpc>
                <a:spcPct val="100000"/>
              </a:lnSpc>
              <a:spcBef>
                <a:spcPts val="500"/>
              </a:spcBef>
              <a:spcAft>
                <a:spcPts val="0"/>
              </a:spcAft>
              <a:buClr>
                <a:schemeClr val="dk1"/>
              </a:buClr>
              <a:buSzPct val="100000"/>
              <a:buFont typeface="Calibri"/>
            </a:pPr>
            <a:r>
              <a:rPr lang="en" sz="2400">
                <a:latin typeface="Calibri"/>
                <a:ea typeface="Calibri"/>
                <a:cs typeface="Calibri"/>
                <a:sym typeface="Calibri"/>
              </a:rPr>
              <a:t>Memory Unit - stores program code and data</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Arithmetic / Logic Unit - performs math operations</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Control Unit - executes programs</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Input / Output Devices</a:t>
            </a:r>
          </a:p>
          <a:p>
            <a:pPr marL="914400" marR="0" lvl="1" indent="-381000" algn="l" rtl="0">
              <a:lnSpc>
                <a:spcPct val="100000"/>
              </a:lnSpc>
              <a:spcBef>
                <a:spcPts val="500"/>
              </a:spcBef>
              <a:spcAft>
                <a:spcPts val="0"/>
              </a:spcAft>
              <a:buSzPct val="100000"/>
              <a:buFont typeface="Calibri"/>
            </a:pPr>
            <a:r>
              <a:rPr lang="en" sz="2400">
                <a:latin typeface="Calibri"/>
                <a:ea typeface="Calibri"/>
                <a:cs typeface="Calibri"/>
                <a:sym typeface="Calibri"/>
              </a:rPr>
              <a:t>Display, Keyboard, ...</a:t>
            </a:r>
          </a:p>
        </p:txBody>
      </p:sp>
      <p:pic>
        <p:nvPicPr>
          <p:cNvPr id="262" name="Shape 262"/>
          <p:cNvPicPr preferRelativeResize="0"/>
          <p:nvPr/>
        </p:nvPicPr>
        <p:blipFill>
          <a:blip r:embed="rId3">
            <a:alphaModFix/>
          </a:blip>
          <a:stretch>
            <a:fillRect/>
          </a:stretch>
        </p:blipFill>
        <p:spPr>
          <a:xfrm>
            <a:off x="4986450" y="3335066"/>
            <a:ext cx="3700349" cy="2144074"/>
          </a:xfrm>
          <a:prstGeom prst="rect">
            <a:avLst/>
          </a:prstGeom>
          <a:noFill/>
          <a:ln>
            <a:noFill/>
          </a:ln>
        </p:spPr>
      </p:pic>
    </p:spTree>
    <p:extLst>
      <p:ext uri="{BB962C8B-B14F-4D97-AF65-F5344CB8AC3E}">
        <p14:creationId xmlns:p14="http://schemas.microsoft.com/office/powerpoint/2010/main" val="21070800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457200" y="274634"/>
            <a:ext cx="8229600" cy="951600"/>
          </a:xfrm>
          <a:prstGeom prst="rect">
            <a:avLst/>
          </a:prstGeom>
        </p:spPr>
        <p:txBody>
          <a:bodyPr lIns="68575" tIns="68575" rIns="68575" bIns="68575" anchor="ctr" anchorCtr="0">
            <a:noAutofit/>
          </a:bodyPr>
          <a:lstStyle/>
          <a:p>
            <a:pPr lvl="0" rtl="0">
              <a:spcBef>
                <a:spcPts val="0"/>
              </a:spcBef>
              <a:buNone/>
            </a:pPr>
            <a:r>
              <a:rPr lang="en" sz="3200">
                <a:latin typeface="Calibri"/>
                <a:ea typeface="Calibri"/>
                <a:cs typeface="Calibri"/>
                <a:sym typeface="Calibri"/>
              </a:rPr>
              <a:t>A general-purpose modern computer understands </a:t>
            </a:r>
            <a:r>
              <a:rPr lang="en" sz="3200" b="1">
                <a:latin typeface="Calibri"/>
                <a:ea typeface="Calibri"/>
                <a:cs typeface="Calibri"/>
                <a:sym typeface="Calibri"/>
              </a:rPr>
              <a:t>machine code</a:t>
            </a:r>
          </a:p>
        </p:txBody>
      </p:sp>
      <p:sp>
        <p:nvSpPr>
          <p:cNvPr id="268" name="Shape 268"/>
          <p:cNvSpPr txBox="1">
            <a:spLocks noGrp="1"/>
          </p:cNvSpPr>
          <p:nvPr>
            <p:ph type="body" idx="1"/>
          </p:nvPr>
        </p:nvSpPr>
        <p:spPr>
          <a:xfrm>
            <a:off x="457200" y="1842033"/>
            <a:ext cx="8229600" cy="4351500"/>
          </a:xfrm>
          <a:prstGeom prst="rect">
            <a:avLst/>
          </a:prstGeom>
        </p:spPr>
        <p:txBody>
          <a:bodyPr lIns="68575" tIns="68575" rIns="68575" bIns="68575" anchor="t" anchorCtr="0">
            <a:noAutofit/>
          </a:bodyPr>
          <a:lstStyle/>
          <a:p>
            <a:pPr marL="457200" marR="0" lvl="0" indent="-381000" algn="l" rtl="0">
              <a:lnSpc>
                <a:spcPct val="100000"/>
              </a:lnSpc>
              <a:spcBef>
                <a:spcPts val="500"/>
              </a:spcBef>
              <a:spcAft>
                <a:spcPts val="0"/>
              </a:spcAft>
              <a:buClr>
                <a:schemeClr val="dk1"/>
              </a:buClr>
              <a:buSzPct val="100000"/>
              <a:buFont typeface="Calibri"/>
            </a:pPr>
            <a:r>
              <a:rPr lang="en" sz="2400">
                <a:solidFill>
                  <a:schemeClr val="dk1"/>
                </a:solidFill>
                <a:latin typeface="Calibri"/>
                <a:ea typeface="Calibri"/>
                <a:cs typeface="Calibri"/>
                <a:sym typeface="Calibri"/>
              </a:rPr>
              <a:t>Machine code is a set of primitive instructions for performing arithmetic and logic operations</a:t>
            </a:r>
          </a:p>
          <a:p>
            <a:pPr marL="457200" marR="0" lvl="0" indent="-381000" algn="l" rtl="0">
              <a:lnSpc>
                <a:spcPct val="100000"/>
              </a:lnSpc>
              <a:spcBef>
                <a:spcPts val="500"/>
              </a:spcBef>
              <a:spcAft>
                <a:spcPts val="0"/>
              </a:spcAft>
              <a:buClr>
                <a:schemeClr val="dk1"/>
              </a:buClr>
              <a:buSzPct val="100000"/>
              <a:buFont typeface="Calibri"/>
            </a:pPr>
            <a:r>
              <a:rPr lang="en" sz="2400">
                <a:latin typeface="Calibri"/>
                <a:ea typeface="Calibri"/>
                <a:cs typeface="Calibri"/>
                <a:sym typeface="Calibri"/>
              </a:rPr>
              <a:t>A program can be written as machine code</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The Control Unit executes machine code stored in memory using the </a:t>
            </a:r>
            <a:r>
              <a:rPr lang="en" sz="2400" b="1">
                <a:latin typeface="Calibri"/>
                <a:ea typeface="Calibri"/>
                <a:cs typeface="Calibri"/>
                <a:sym typeface="Calibri"/>
              </a:rPr>
              <a:t>fetch-decode-execute cycle</a:t>
            </a:r>
            <a:r>
              <a:rPr lang="en" sz="2400">
                <a:latin typeface="Calibri"/>
                <a:ea typeface="Calibri"/>
                <a:cs typeface="Calibri"/>
                <a:sym typeface="Calibri"/>
              </a:rPr>
              <a:t>:</a:t>
            </a:r>
          </a:p>
          <a:p>
            <a:pPr marL="1371600" marR="0" lvl="0" indent="-381000" algn="l" rtl="0">
              <a:lnSpc>
                <a:spcPct val="100000"/>
              </a:lnSpc>
              <a:spcBef>
                <a:spcPts val="500"/>
              </a:spcBef>
              <a:spcAft>
                <a:spcPts val="0"/>
              </a:spcAft>
              <a:buSzPct val="100000"/>
              <a:buFont typeface="Calibri"/>
              <a:buAutoNum type="arabicPeriod"/>
            </a:pPr>
            <a:r>
              <a:rPr lang="en" sz="2400">
                <a:latin typeface="Calibri"/>
                <a:ea typeface="Calibri"/>
                <a:cs typeface="Calibri"/>
                <a:sym typeface="Calibri"/>
              </a:rPr>
              <a:t>Fetch the next instruction</a:t>
            </a:r>
          </a:p>
          <a:p>
            <a:pPr marL="1371600" marR="0" lvl="0" indent="-381000" algn="l" rtl="0">
              <a:lnSpc>
                <a:spcPct val="100000"/>
              </a:lnSpc>
              <a:spcBef>
                <a:spcPts val="500"/>
              </a:spcBef>
              <a:spcAft>
                <a:spcPts val="0"/>
              </a:spcAft>
              <a:buSzPct val="100000"/>
              <a:buFont typeface="Calibri"/>
              <a:buAutoNum type="arabicPeriod"/>
            </a:pPr>
            <a:r>
              <a:rPr lang="en" sz="2400">
                <a:latin typeface="Calibri"/>
                <a:ea typeface="Calibri"/>
                <a:cs typeface="Calibri"/>
                <a:sym typeface="Calibri"/>
              </a:rPr>
              <a:t>Decode that instruction</a:t>
            </a:r>
          </a:p>
          <a:p>
            <a:pPr marL="1371600" marR="0" lvl="0" indent="-381000" algn="l" rtl="0">
              <a:lnSpc>
                <a:spcPct val="100000"/>
              </a:lnSpc>
              <a:spcBef>
                <a:spcPts val="500"/>
              </a:spcBef>
              <a:spcAft>
                <a:spcPts val="0"/>
              </a:spcAft>
              <a:buSzPct val="100000"/>
              <a:buFont typeface="Calibri"/>
              <a:buAutoNum type="arabicPeriod"/>
            </a:pPr>
            <a:r>
              <a:rPr lang="en" sz="2400">
                <a:latin typeface="Calibri"/>
                <a:ea typeface="Calibri"/>
                <a:cs typeface="Calibri"/>
                <a:sym typeface="Calibri"/>
              </a:rPr>
              <a:t>Execute that instruction</a:t>
            </a:r>
          </a:p>
        </p:txBody>
      </p:sp>
    </p:spTree>
    <p:extLst>
      <p:ext uri="{BB962C8B-B14F-4D97-AF65-F5344CB8AC3E}">
        <p14:creationId xmlns:p14="http://schemas.microsoft.com/office/powerpoint/2010/main" val="14303784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Shape 273"/>
          <p:cNvSpPr txBox="1">
            <a:spLocks noGrp="1"/>
          </p:cNvSpPr>
          <p:nvPr>
            <p:ph type="title"/>
          </p:nvPr>
        </p:nvSpPr>
        <p:spPr>
          <a:xfrm>
            <a:off x="20654" y="195407"/>
            <a:ext cx="8579400" cy="489899"/>
          </a:xfrm>
          <a:prstGeom prst="rect">
            <a:avLst/>
          </a:prstGeom>
        </p:spPr>
        <p:txBody>
          <a:bodyPr lIns="68575" tIns="68575" rIns="68575" bIns="68575" anchor="ctr" anchorCtr="0">
            <a:noAutofit/>
          </a:bodyPr>
          <a:lstStyle/>
          <a:p>
            <a:pPr lvl="0" rtl="0">
              <a:spcBef>
                <a:spcPts val="0"/>
              </a:spcBef>
              <a:buNone/>
            </a:pPr>
            <a:r>
              <a:rPr lang="en" sz="3200" b="1">
                <a:latin typeface="Calibri"/>
                <a:ea typeface="Calibri"/>
                <a:cs typeface="Calibri"/>
                <a:sym typeface="Calibri"/>
              </a:rPr>
              <a:t>What is a program?</a:t>
            </a:r>
          </a:p>
        </p:txBody>
      </p:sp>
      <p:sp>
        <p:nvSpPr>
          <p:cNvPr id="274" name="Shape 274"/>
          <p:cNvSpPr txBox="1">
            <a:spLocks noGrp="1"/>
          </p:cNvSpPr>
          <p:nvPr>
            <p:ph type="body" idx="1"/>
          </p:nvPr>
        </p:nvSpPr>
        <p:spPr>
          <a:xfrm>
            <a:off x="71499" y="980729"/>
            <a:ext cx="8928900" cy="5289600"/>
          </a:xfrm>
          <a:prstGeom prst="rect">
            <a:avLst/>
          </a:prstGeom>
        </p:spPr>
        <p:txBody>
          <a:bodyPr lIns="68575" tIns="68575" rIns="68575" bIns="68575" anchor="t" anchorCtr="0">
            <a:noAutofit/>
          </a:bodyPr>
          <a:lstStyle/>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A series of instructions that a modern computer can execute</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A program allows you to tell a computer what to do</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We write programs that allow us to solve problems on computer</a:t>
            </a:r>
          </a:p>
        </p:txBody>
      </p:sp>
    </p:spTree>
    <p:extLst>
      <p:ext uri="{BB962C8B-B14F-4D97-AF65-F5344CB8AC3E}">
        <p14:creationId xmlns:p14="http://schemas.microsoft.com/office/powerpoint/2010/main" val="11214472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Shape 279"/>
          <p:cNvSpPr txBox="1">
            <a:spLocks noGrp="1"/>
          </p:cNvSpPr>
          <p:nvPr>
            <p:ph type="title"/>
          </p:nvPr>
        </p:nvSpPr>
        <p:spPr>
          <a:xfrm>
            <a:off x="20654" y="195407"/>
            <a:ext cx="8579400" cy="489899"/>
          </a:xfrm>
          <a:prstGeom prst="rect">
            <a:avLst/>
          </a:prstGeom>
        </p:spPr>
        <p:txBody>
          <a:bodyPr lIns="68575" tIns="68575" rIns="68575" bIns="68575" anchor="ctr" anchorCtr="0">
            <a:noAutofit/>
          </a:bodyPr>
          <a:lstStyle/>
          <a:p>
            <a:pPr lvl="0" rtl="0">
              <a:spcBef>
                <a:spcPts val="0"/>
              </a:spcBef>
              <a:buNone/>
            </a:pPr>
            <a:r>
              <a:rPr lang="en" sz="3200" b="1">
                <a:latin typeface="Calibri"/>
                <a:ea typeface="Calibri"/>
                <a:cs typeface="Calibri"/>
                <a:sym typeface="Calibri"/>
              </a:rPr>
              <a:t>What is a programming language?</a:t>
            </a:r>
          </a:p>
        </p:txBody>
      </p:sp>
      <p:sp>
        <p:nvSpPr>
          <p:cNvPr id="280" name="Shape 280"/>
          <p:cNvSpPr txBox="1">
            <a:spLocks noGrp="1"/>
          </p:cNvSpPr>
          <p:nvPr>
            <p:ph type="body" idx="1"/>
          </p:nvPr>
        </p:nvSpPr>
        <p:spPr>
          <a:xfrm>
            <a:off x="71499" y="980729"/>
            <a:ext cx="8928900" cy="5289600"/>
          </a:xfrm>
          <a:prstGeom prst="rect">
            <a:avLst/>
          </a:prstGeom>
        </p:spPr>
        <p:txBody>
          <a:bodyPr lIns="68575" tIns="68575" rIns="68575" bIns="68575" anchor="t" anchorCtr="0">
            <a:noAutofit/>
          </a:bodyPr>
          <a:lstStyle/>
          <a:p>
            <a:pPr marL="457200" marR="0" lvl="0" indent="-381000" algn="l" rtl="0">
              <a:lnSpc>
                <a:spcPct val="100000"/>
              </a:lnSpc>
              <a:spcBef>
                <a:spcPts val="500"/>
              </a:spcBef>
              <a:spcAft>
                <a:spcPts val="0"/>
              </a:spcAft>
              <a:buClr>
                <a:schemeClr val="dk1"/>
              </a:buClr>
              <a:buSzPct val="100000"/>
              <a:buFont typeface="Calibri"/>
            </a:pPr>
            <a:r>
              <a:rPr lang="en" sz="2400">
                <a:latin typeface="Calibri"/>
                <a:ea typeface="Calibri"/>
                <a:cs typeface="Calibri"/>
                <a:sym typeface="Calibri"/>
              </a:rPr>
              <a:t>It is hard to write even a simple program in machine code - humans don’t think like a computer!</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As programs became more sophisticated, resolving this issue became more important</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Programming languages were invented to make programming easier for humans</a:t>
            </a:r>
          </a:p>
        </p:txBody>
      </p:sp>
    </p:spTree>
    <p:extLst>
      <p:ext uri="{BB962C8B-B14F-4D97-AF65-F5344CB8AC3E}">
        <p14:creationId xmlns:p14="http://schemas.microsoft.com/office/powerpoint/2010/main" val="7822292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Shape 285"/>
          <p:cNvSpPr txBox="1">
            <a:spLocks noGrp="1"/>
          </p:cNvSpPr>
          <p:nvPr>
            <p:ph type="title"/>
          </p:nvPr>
        </p:nvSpPr>
        <p:spPr>
          <a:xfrm>
            <a:off x="20654" y="195407"/>
            <a:ext cx="8579400" cy="489899"/>
          </a:xfrm>
          <a:prstGeom prst="rect">
            <a:avLst/>
          </a:prstGeom>
        </p:spPr>
        <p:txBody>
          <a:bodyPr lIns="68575" tIns="68575" rIns="68575" bIns="68575" anchor="ctr" anchorCtr="0">
            <a:noAutofit/>
          </a:bodyPr>
          <a:lstStyle/>
          <a:p>
            <a:pPr lvl="0" rtl="0">
              <a:spcBef>
                <a:spcPts val="0"/>
              </a:spcBef>
              <a:buNone/>
            </a:pPr>
            <a:r>
              <a:rPr lang="en" sz="3200" b="1">
                <a:latin typeface="Calibri"/>
                <a:ea typeface="Calibri"/>
                <a:cs typeface="Calibri"/>
                <a:sym typeface="Calibri"/>
              </a:rPr>
              <a:t>A programming language is an </a:t>
            </a:r>
            <a:r>
              <a:rPr lang="en" sz="3200" b="1" i="1">
                <a:latin typeface="Calibri"/>
                <a:ea typeface="Calibri"/>
                <a:cs typeface="Calibri"/>
                <a:sym typeface="Calibri"/>
              </a:rPr>
              <a:t>abstraction</a:t>
            </a:r>
          </a:p>
        </p:txBody>
      </p:sp>
      <p:sp>
        <p:nvSpPr>
          <p:cNvPr id="286" name="Shape 286"/>
          <p:cNvSpPr txBox="1">
            <a:spLocks noGrp="1"/>
          </p:cNvSpPr>
          <p:nvPr>
            <p:ph type="body" idx="1"/>
          </p:nvPr>
        </p:nvSpPr>
        <p:spPr>
          <a:xfrm>
            <a:off x="71499" y="980729"/>
            <a:ext cx="8928900" cy="5289600"/>
          </a:xfrm>
          <a:prstGeom prst="rect">
            <a:avLst/>
          </a:prstGeom>
        </p:spPr>
        <p:txBody>
          <a:bodyPr lIns="68575" tIns="68575" rIns="68575" bIns="68575" anchor="t" anchorCtr="0">
            <a:noAutofit/>
          </a:bodyPr>
          <a:lstStyle/>
          <a:p>
            <a:pPr marL="457200" marR="0" lvl="0" indent="-381000" algn="l" rtl="0">
              <a:lnSpc>
                <a:spcPct val="100000"/>
              </a:lnSpc>
              <a:spcBef>
                <a:spcPts val="500"/>
              </a:spcBef>
              <a:spcAft>
                <a:spcPts val="0"/>
              </a:spcAft>
              <a:buSzPct val="100000"/>
              <a:buFont typeface="Calibri"/>
            </a:pPr>
            <a:r>
              <a:rPr lang="en" sz="2400">
                <a:solidFill>
                  <a:schemeClr val="dk1"/>
                </a:solidFill>
                <a:latin typeface="Calibri"/>
                <a:ea typeface="Calibri"/>
                <a:cs typeface="Calibri"/>
                <a:sym typeface="Calibri"/>
              </a:rPr>
              <a:t>Abstraction means “hide the details”</a:t>
            </a:r>
          </a:p>
          <a:p>
            <a:pPr marL="914400" marR="0" lvl="1" indent="-381000" algn="l" rtl="0">
              <a:lnSpc>
                <a:spcPct val="100000"/>
              </a:lnSpc>
              <a:spcBef>
                <a:spcPts val="500"/>
              </a:spcBef>
              <a:spcAft>
                <a:spcPts val="0"/>
              </a:spcAft>
              <a:buSzPct val="100000"/>
              <a:buFont typeface="Calibri"/>
            </a:pPr>
            <a:r>
              <a:rPr lang="en" sz="2400">
                <a:solidFill>
                  <a:schemeClr val="dk1"/>
                </a:solidFill>
                <a:latin typeface="Calibri"/>
                <a:ea typeface="Calibri"/>
                <a:cs typeface="Calibri"/>
                <a:sym typeface="Calibri"/>
              </a:rPr>
              <a:t>it’s a powerful and important concept in IT</a:t>
            </a:r>
          </a:p>
          <a:p>
            <a:pPr marL="457200" marR="0" lvl="0" indent="0" algn="l" rtl="0">
              <a:lnSpc>
                <a:spcPct val="100000"/>
              </a:lnSpc>
              <a:spcBef>
                <a:spcPts val="500"/>
              </a:spcBef>
              <a:spcAft>
                <a:spcPts val="0"/>
              </a:spcAft>
              <a:buNone/>
            </a:pPr>
            <a:endParaRPr sz="2400">
              <a:solidFill>
                <a:schemeClr val="dk1"/>
              </a:solidFill>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Instead of machine code, a program written in a programming language is closer to how humans think</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Instead of a complex sequence of machine code operations, often a single expression or statement can be used</a:t>
            </a:r>
          </a:p>
        </p:txBody>
      </p:sp>
    </p:spTree>
    <p:extLst>
      <p:ext uri="{BB962C8B-B14F-4D97-AF65-F5344CB8AC3E}">
        <p14:creationId xmlns:p14="http://schemas.microsoft.com/office/powerpoint/2010/main" val="4999040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Shape 291"/>
          <p:cNvSpPr txBox="1">
            <a:spLocks noGrp="1"/>
          </p:cNvSpPr>
          <p:nvPr>
            <p:ph type="title"/>
          </p:nvPr>
        </p:nvSpPr>
        <p:spPr>
          <a:xfrm>
            <a:off x="20654" y="195407"/>
            <a:ext cx="8579400" cy="489899"/>
          </a:xfrm>
          <a:prstGeom prst="rect">
            <a:avLst/>
          </a:prstGeom>
        </p:spPr>
        <p:txBody>
          <a:bodyPr lIns="68575" tIns="68575" rIns="68575" bIns="68575" anchor="ctr" anchorCtr="0">
            <a:noAutofit/>
          </a:bodyPr>
          <a:lstStyle/>
          <a:p>
            <a:pPr lvl="0" rtl="0">
              <a:spcBef>
                <a:spcPts val="0"/>
              </a:spcBef>
              <a:buNone/>
            </a:pPr>
            <a:r>
              <a:rPr lang="en"/>
              <a:t>History of programming</a:t>
            </a:r>
          </a:p>
        </p:txBody>
      </p:sp>
      <p:sp>
        <p:nvSpPr>
          <p:cNvPr id="292" name="Shape 292"/>
          <p:cNvSpPr txBox="1">
            <a:spLocks noGrp="1"/>
          </p:cNvSpPr>
          <p:nvPr>
            <p:ph type="body" idx="1"/>
          </p:nvPr>
        </p:nvSpPr>
        <p:spPr>
          <a:xfrm>
            <a:off x="71499" y="980729"/>
            <a:ext cx="8928900" cy="5289600"/>
          </a:xfrm>
          <a:prstGeom prst="rect">
            <a:avLst/>
          </a:prstGeom>
        </p:spPr>
        <p:txBody>
          <a:bodyPr lIns="68575" tIns="68575" rIns="68575" bIns="68575" anchor="t" anchorCtr="0">
            <a:noAutofit/>
          </a:bodyPr>
          <a:lstStyle/>
          <a:p>
            <a:pPr marL="457200" lvl="0" indent="-228600" rtl="0">
              <a:spcBef>
                <a:spcPts val="0"/>
              </a:spcBef>
            </a:pPr>
            <a:r>
              <a:rPr lang="en" u="sng">
                <a:solidFill>
                  <a:schemeClr val="hlink"/>
                </a:solidFill>
                <a:hlinkClick r:id="rId3"/>
              </a:rPr>
              <a:t>http://www.levenez.com/lang/</a:t>
            </a:r>
            <a:r>
              <a:rPr lang="en"/>
              <a:t> provides a very interesting chart of the development of 50 programming languages</a:t>
            </a:r>
          </a:p>
          <a:p>
            <a:pPr marL="0" lvl="0" indent="0" rtl="0">
              <a:spcBef>
                <a:spcPts val="0"/>
              </a:spcBef>
              <a:buNone/>
            </a:pPr>
            <a:endParaRPr/>
          </a:p>
          <a:p>
            <a:pPr marL="457200" lvl="0" indent="-228600" rtl="0">
              <a:spcBef>
                <a:spcPts val="0"/>
              </a:spcBef>
            </a:pPr>
            <a:r>
              <a:rPr lang="en"/>
              <a:t>Some historians recognise Ada Lovelace's work in 1842 as the world's first computer program</a:t>
            </a:r>
          </a:p>
          <a:p>
            <a:pPr marL="457200" lvl="0" indent="-228600" rtl="0">
              <a:spcBef>
                <a:spcPts val="0"/>
              </a:spcBef>
            </a:pPr>
            <a:r>
              <a:rPr lang="en"/>
              <a:t>Herman Hollerith encoded data on punch cards (used for train tickets) around 1890</a:t>
            </a:r>
          </a:p>
          <a:p>
            <a:pPr marL="457200" lvl="0" indent="-228600" rtl="0">
              <a:spcBef>
                <a:spcPts val="0"/>
              </a:spcBef>
            </a:pPr>
            <a:r>
              <a:rPr lang="en"/>
              <a:t>Programming languages designed to communicate instructions to a modern electronic computer were written in the 1950s</a:t>
            </a:r>
          </a:p>
          <a:p>
            <a:pPr marL="0" lvl="0" indent="0" rtl="0">
              <a:spcBef>
                <a:spcPts val="0"/>
              </a:spcBef>
              <a:buNone/>
            </a:pPr>
            <a:endParaRPr/>
          </a:p>
        </p:txBody>
      </p:sp>
    </p:spTree>
    <p:extLst>
      <p:ext uri="{BB962C8B-B14F-4D97-AF65-F5344CB8AC3E}">
        <p14:creationId xmlns:p14="http://schemas.microsoft.com/office/powerpoint/2010/main" val="1453708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Shape 162"/>
          <p:cNvSpPr txBox="1">
            <a:spLocks noGrp="1"/>
          </p:cNvSpPr>
          <p:nvPr>
            <p:ph type="title"/>
          </p:nvPr>
        </p:nvSpPr>
        <p:spPr>
          <a:prstGeom prst="rect">
            <a:avLst/>
          </a:prstGeom>
        </p:spPr>
        <p:txBody>
          <a:bodyPr lIns="68575" tIns="68575" rIns="68575" bIns="68575" anchor="ctr" anchorCtr="0">
            <a:noAutofit/>
          </a:bodyPr>
          <a:lstStyle/>
          <a:p>
            <a:pPr lvl="0">
              <a:spcBef>
                <a:spcPts val="0"/>
              </a:spcBef>
              <a:buNone/>
            </a:pPr>
            <a:r>
              <a:rPr lang="en" sz="3200">
                <a:latin typeface="Calibri"/>
                <a:ea typeface="Calibri"/>
                <a:cs typeface="Calibri"/>
                <a:sym typeface="Calibri"/>
              </a:rPr>
              <a:t>Overview of CP1404</a:t>
            </a:r>
          </a:p>
        </p:txBody>
      </p:sp>
      <p:sp>
        <p:nvSpPr>
          <p:cNvPr id="163" name="Shape 163"/>
          <p:cNvSpPr txBox="1">
            <a:spLocks noGrp="1"/>
          </p:cNvSpPr>
          <p:nvPr>
            <p:ph type="body" idx="1"/>
          </p:nvPr>
        </p:nvSpPr>
        <p:spPr>
          <a:prstGeom prst="rect">
            <a:avLst/>
          </a:prstGeom>
        </p:spPr>
        <p:txBody>
          <a:bodyPr lIns="68575" tIns="68575" rIns="68575" bIns="68575" anchor="t" anchorCtr="0">
            <a:noAutofit/>
          </a:bodyPr>
          <a:lstStyle/>
          <a:p>
            <a:pPr marL="457200" lvl="0" indent="-381000" rtl="0">
              <a:spcBef>
                <a:spcPts val="0"/>
              </a:spcBef>
              <a:buSzPct val="100000"/>
              <a:buFont typeface="Calibri"/>
            </a:pPr>
            <a:r>
              <a:rPr lang="en" sz="2400" dirty="0">
                <a:latin typeface="Calibri"/>
                <a:ea typeface="Calibri"/>
                <a:cs typeface="Calibri"/>
                <a:sym typeface="Calibri"/>
              </a:rPr>
              <a:t>Builds upon CP1401, continue developing</a:t>
            </a:r>
            <a:r>
              <a:rPr lang="en-US" sz="2400" dirty="0">
                <a:latin typeface="Calibri"/>
                <a:ea typeface="Calibri"/>
                <a:cs typeface="Calibri"/>
                <a:sym typeface="Calibri"/>
              </a:rPr>
              <a:t>:</a:t>
            </a:r>
            <a:endParaRPr lang="en" sz="2400" dirty="0">
              <a:latin typeface="Calibri"/>
              <a:ea typeface="Calibri"/>
              <a:cs typeface="Calibri"/>
              <a:sym typeface="Calibri"/>
            </a:endParaRPr>
          </a:p>
          <a:p>
            <a:pPr marL="914400" lvl="1" indent="-381000" rtl="0">
              <a:spcBef>
                <a:spcPts val="0"/>
              </a:spcBef>
              <a:buSzPct val="100000"/>
              <a:buFont typeface="Calibri"/>
            </a:pPr>
            <a:r>
              <a:rPr lang="en" sz="2400" dirty="0">
                <a:latin typeface="Calibri"/>
                <a:ea typeface="Calibri"/>
                <a:cs typeface="Calibri"/>
                <a:sym typeface="Calibri"/>
              </a:rPr>
              <a:t>Problem solving skills</a:t>
            </a:r>
          </a:p>
          <a:p>
            <a:pPr marL="914400" lvl="1" indent="-381000" rtl="0">
              <a:spcBef>
                <a:spcPts val="0"/>
              </a:spcBef>
              <a:buSzPct val="100000"/>
              <a:buFont typeface="Calibri"/>
            </a:pPr>
            <a:r>
              <a:rPr lang="en-US" sz="2400" dirty="0">
                <a:latin typeface="Calibri"/>
                <a:ea typeface="Calibri"/>
                <a:cs typeface="Calibri"/>
                <a:sym typeface="Calibri"/>
              </a:rPr>
              <a:t>Programming skills</a:t>
            </a:r>
            <a:r>
              <a:rPr lang="en" sz="2400" dirty="0">
                <a:latin typeface="Calibri"/>
                <a:ea typeface="Calibri"/>
                <a:cs typeface="Calibri"/>
                <a:sym typeface="Calibri"/>
              </a:rPr>
              <a:t>, using Python</a:t>
            </a:r>
          </a:p>
          <a:p>
            <a:pPr marL="457200" lvl="0" indent="0" rtl="0">
              <a:spcBef>
                <a:spcPts val="0"/>
              </a:spcBef>
              <a:buNone/>
            </a:pPr>
            <a:endParaRPr sz="2400" dirty="0">
              <a:latin typeface="Calibri"/>
              <a:ea typeface="Calibri"/>
              <a:cs typeface="Calibri"/>
              <a:sym typeface="Calibri"/>
            </a:endParaRPr>
          </a:p>
          <a:p>
            <a:pPr marL="457200" lvl="0" indent="-381000" rtl="0">
              <a:spcBef>
                <a:spcPts val="0"/>
              </a:spcBef>
              <a:buSzPct val="100000"/>
              <a:buFont typeface="Calibri"/>
            </a:pPr>
            <a:r>
              <a:rPr lang="en" sz="2400" dirty="0">
                <a:latin typeface="Calibri"/>
                <a:ea typeface="Calibri"/>
                <a:cs typeface="Calibri"/>
                <a:sym typeface="Calibri"/>
              </a:rPr>
              <a:t>Is the basis for the other subjects, including</a:t>
            </a:r>
          </a:p>
          <a:p>
            <a:pPr marL="914400" lvl="1" indent="-381000" rtl="0">
              <a:spcBef>
                <a:spcPts val="0"/>
              </a:spcBef>
              <a:buSzPct val="100000"/>
              <a:buFont typeface="Calibri"/>
            </a:pPr>
            <a:r>
              <a:rPr lang="en" sz="2400" dirty="0">
                <a:latin typeface="Calibri"/>
                <a:ea typeface="Calibri"/>
                <a:cs typeface="Calibri"/>
                <a:sym typeface="Calibri"/>
              </a:rPr>
              <a:t>CP2406 </a:t>
            </a:r>
            <a:r>
              <a:rPr lang="en-US" sz="2400" dirty="0">
                <a:latin typeface="Calibri"/>
                <a:ea typeface="Calibri"/>
                <a:cs typeface="Calibri"/>
                <a:sym typeface="Calibri"/>
              </a:rPr>
              <a:t>- </a:t>
            </a:r>
            <a:r>
              <a:rPr lang="en" sz="2400" dirty="0">
                <a:latin typeface="Calibri"/>
                <a:ea typeface="Calibri"/>
                <a:cs typeface="Calibri"/>
                <a:sym typeface="Calibri"/>
              </a:rPr>
              <a:t>Programming III</a:t>
            </a:r>
            <a:r>
              <a:rPr lang="en-US" sz="2400" dirty="0">
                <a:latin typeface="Calibri"/>
                <a:ea typeface="Calibri"/>
                <a:cs typeface="Calibri"/>
                <a:sym typeface="Calibri"/>
              </a:rPr>
              <a:t> (Java</a:t>
            </a:r>
            <a:r>
              <a:rPr lang="en" sz="2400" dirty="0">
                <a:latin typeface="Calibri"/>
                <a:ea typeface="Calibri"/>
                <a:cs typeface="Calibri"/>
                <a:sym typeface="Calibri"/>
              </a:rPr>
              <a:t>)</a:t>
            </a:r>
          </a:p>
          <a:p>
            <a:pPr marL="457200" lvl="0" indent="0" rtl="0">
              <a:spcBef>
                <a:spcPts val="0"/>
              </a:spcBef>
              <a:buNone/>
            </a:pPr>
            <a:endParaRPr sz="2400" dirty="0">
              <a:latin typeface="Calibri"/>
              <a:ea typeface="Calibri"/>
              <a:cs typeface="Calibri"/>
              <a:sym typeface="Calibri"/>
            </a:endParaRPr>
          </a:p>
          <a:p>
            <a:pPr marL="457200" lvl="0" indent="-381000">
              <a:spcBef>
                <a:spcPts val="0"/>
              </a:spcBef>
              <a:buSzPct val="100000"/>
              <a:buFont typeface="Calibri"/>
            </a:pPr>
            <a:r>
              <a:rPr lang="en" sz="2400" dirty="0">
                <a:latin typeface="Calibri"/>
                <a:ea typeface="Calibri"/>
                <a:cs typeface="Calibri"/>
                <a:sym typeface="Calibri"/>
              </a:rPr>
              <a:t>Introduces fundamental principles and practices of computer programming with an industry-level programming language</a:t>
            </a:r>
            <a:endParaRPr lang="en-US" sz="2400" dirty="0">
              <a:latin typeface="Calibri"/>
              <a:ea typeface="Calibri"/>
              <a:cs typeface="Calibri"/>
              <a:sym typeface="Calibri"/>
            </a:endParaRPr>
          </a:p>
          <a:p>
            <a:pPr marL="457200" lvl="0" indent="-381000">
              <a:spcBef>
                <a:spcPts val="0"/>
              </a:spcBef>
              <a:buSzPct val="100000"/>
              <a:buFont typeface="Calibri"/>
            </a:pPr>
            <a:endParaRPr lang="en-US" sz="2400" dirty="0">
              <a:latin typeface="Calibri"/>
              <a:ea typeface="Calibri"/>
              <a:cs typeface="Calibri"/>
              <a:sym typeface="Calibri"/>
            </a:endParaRPr>
          </a:p>
          <a:p>
            <a:pPr marL="457200" lvl="0" indent="-381000">
              <a:spcBef>
                <a:spcPts val="0"/>
              </a:spcBef>
              <a:buSzPct val="100000"/>
              <a:buFont typeface="Calibri"/>
            </a:pPr>
            <a:r>
              <a:rPr lang="en-US" sz="2400" dirty="0">
                <a:latin typeface="Calibri"/>
                <a:ea typeface="Calibri"/>
                <a:cs typeface="Calibri"/>
                <a:sym typeface="Calibri"/>
              </a:rPr>
              <a:t>Start to use industry-standard tools and practices like version control with </a:t>
            </a:r>
            <a:r>
              <a:rPr lang="en-US" sz="2400" dirty="0" err="1">
                <a:latin typeface="Calibri"/>
                <a:ea typeface="Calibri"/>
                <a:cs typeface="Calibri"/>
                <a:sym typeface="Calibri"/>
              </a:rPr>
              <a:t>Git</a:t>
            </a:r>
            <a:r>
              <a:rPr lang="en-US" sz="2400" dirty="0">
                <a:latin typeface="Calibri"/>
                <a:ea typeface="Calibri"/>
                <a:cs typeface="Calibri"/>
                <a:sym typeface="Calibri"/>
              </a:rPr>
              <a:t> and GitHub</a:t>
            </a:r>
            <a:endParaRPr lang="en" sz="2400" dirty="0">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Shape 297"/>
          <p:cNvSpPr txBox="1">
            <a:spLocks noGrp="1"/>
          </p:cNvSpPr>
          <p:nvPr>
            <p:ph type="title"/>
          </p:nvPr>
        </p:nvSpPr>
        <p:spPr>
          <a:xfrm>
            <a:off x="20654" y="195407"/>
            <a:ext cx="8579400" cy="489899"/>
          </a:xfrm>
          <a:prstGeom prst="rect">
            <a:avLst/>
          </a:prstGeom>
        </p:spPr>
        <p:txBody>
          <a:bodyPr lIns="68575" tIns="68575" rIns="68575" bIns="68575" anchor="ctr" anchorCtr="0">
            <a:noAutofit/>
          </a:bodyPr>
          <a:lstStyle/>
          <a:p>
            <a:pPr lvl="0" rtl="0">
              <a:spcBef>
                <a:spcPts val="0"/>
              </a:spcBef>
              <a:buNone/>
            </a:pPr>
            <a:r>
              <a:rPr lang="en">
                <a:solidFill>
                  <a:schemeClr val="dk1"/>
                </a:solidFill>
              </a:rPr>
              <a:t>History of programming</a:t>
            </a:r>
          </a:p>
        </p:txBody>
      </p:sp>
      <p:sp>
        <p:nvSpPr>
          <p:cNvPr id="298" name="Shape 298"/>
          <p:cNvSpPr txBox="1">
            <a:spLocks noGrp="1"/>
          </p:cNvSpPr>
          <p:nvPr>
            <p:ph type="body" idx="1"/>
          </p:nvPr>
        </p:nvSpPr>
        <p:spPr>
          <a:xfrm>
            <a:off x="71499" y="980729"/>
            <a:ext cx="8928900" cy="5289600"/>
          </a:xfrm>
          <a:prstGeom prst="rect">
            <a:avLst/>
          </a:prstGeom>
        </p:spPr>
        <p:txBody>
          <a:bodyPr lIns="68575" tIns="68575" rIns="68575" bIns="68575" anchor="t" anchorCtr="0">
            <a:noAutofit/>
          </a:bodyPr>
          <a:lstStyle/>
          <a:p>
            <a:pPr marL="457200" lvl="0" indent="-228600" rtl="0">
              <a:spcBef>
                <a:spcPts val="0"/>
              </a:spcBef>
            </a:pPr>
            <a:r>
              <a:rPr lang="en" dirty="0"/>
              <a:t>Languages (and their historical development) are sometimes classified in terms of their "generation" </a:t>
            </a:r>
          </a:p>
          <a:p>
            <a:pPr marL="914400" lvl="1" indent="-228600" rtl="0">
              <a:spcBef>
                <a:spcPts val="0"/>
              </a:spcBef>
            </a:pPr>
            <a:r>
              <a:rPr lang="en" dirty="0"/>
              <a:t>Sometimes this is basically just marketing</a:t>
            </a:r>
          </a:p>
          <a:p>
            <a:pPr marL="914400" lvl="1" indent="-228600" rtl="0">
              <a:spcBef>
                <a:spcPts val="0"/>
              </a:spcBef>
            </a:pPr>
            <a:r>
              <a:rPr lang="en" dirty="0"/>
              <a:t>It is very rough and not used much</a:t>
            </a:r>
          </a:p>
          <a:p>
            <a:pPr marL="914400" lvl="1" indent="-228600" rtl="0">
              <a:spcBef>
                <a:spcPts val="0"/>
              </a:spcBef>
            </a:pPr>
            <a:r>
              <a:rPr lang="en" dirty="0"/>
              <a:t>You will find different versions around the place (not fixed)</a:t>
            </a:r>
          </a:p>
          <a:p>
            <a:pPr marL="457200" lvl="0" indent="0" rtl="0">
              <a:spcBef>
                <a:spcPts val="0"/>
              </a:spcBef>
              <a:buNone/>
            </a:pPr>
            <a:endParaRPr dirty="0"/>
          </a:p>
          <a:p>
            <a:pPr marL="457200" lvl="0" indent="-228600" rtl="0">
              <a:spcBef>
                <a:spcPts val="0"/>
              </a:spcBef>
            </a:pPr>
            <a:r>
              <a:rPr lang="en" dirty="0"/>
              <a:t>1GL (First Generation Language) - low-level machine language</a:t>
            </a:r>
          </a:p>
          <a:p>
            <a:pPr marL="457200" lvl="0" indent="-228600" rtl="0">
              <a:spcBef>
                <a:spcPts val="0"/>
              </a:spcBef>
            </a:pPr>
            <a:r>
              <a:rPr lang="en" dirty="0"/>
              <a:t>2GL - low-level assembly language</a:t>
            </a:r>
          </a:p>
          <a:p>
            <a:pPr marL="457200" lvl="0" indent="-228600" rtl="0">
              <a:spcBef>
                <a:spcPts val="0"/>
              </a:spcBef>
            </a:pPr>
            <a:r>
              <a:rPr lang="en" dirty="0"/>
              <a:t>3GL - high-level languages, like C, Java, Python</a:t>
            </a:r>
          </a:p>
          <a:p>
            <a:pPr marL="457200" indent="-228600"/>
            <a:r>
              <a:rPr lang="en" dirty="0"/>
              <a:t>4GL - similar to human language, like SQL, </a:t>
            </a:r>
            <a:r>
              <a:rPr lang="en-AU" dirty="0"/>
              <a:t>Visual FoxPro</a:t>
            </a:r>
            <a:endParaRPr lang="en" dirty="0"/>
          </a:p>
          <a:p>
            <a:pPr marL="457200" lvl="0" indent="-228600" rtl="0">
              <a:spcBef>
                <a:spcPts val="0"/>
              </a:spcBef>
            </a:pPr>
            <a:r>
              <a:rPr lang="en" dirty="0"/>
              <a:t>5GL – constraints-based rather than algorithm-based, like Prolog</a:t>
            </a:r>
          </a:p>
        </p:txBody>
      </p:sp>
    </p:spTree>
    <p:extLst>
      <p:ext uri="{BB962C8B-B14F-4D97-AF65-F5344CB8AC3E}">
        <p14:creationId xmlns:p14="http://schemas.microsoft.com/office/powerpoint/2010/main" val="4370607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Shape 303"/>
          <p:cNvSpPr txBox="1">
            <a:spLocks noGrp="1"/>
          </p:cNvSpPr>
          <p:nvPr>
            <p:ph type="title"/>
          </p:nvPr>
        </p:nvSpPr>
        <p:spPr>
          <a:xfrm>
            <a:off x="457200" y="274633"/>
            <a:ext cx="7767299" cy="951600"/>
          </a:xfrm>
          <a:prstGeom prst="rect">
            <a:avLst/>
          </a:prstGeom>
        </p:spPr>
        <p:txBody>
          <a:bodyPr lIns="68575" tIns="68575" rIns="68575" bIns="68575" anchor="ctr" anchorCtr="0">
            <a:noAutofit/>
          </a:bodyPr>
          <a:lstStyle/>
          <a:p>
            <a:pPr lvl="0" rtl="0">
              <a:spcBef>
                <a:spcPts val="0"/>
              </a:spcBef>
              <a:buNone/>
            </a:pPr>
            <a:r>
              <a:rPr lang="en" sz="3200" b="1">
                <a:latin typeface="Calibri"/>
                <a:ea typeface="Calibri"/>
                <a:cs typeface="Calibri"/>
                <a:sym typeface="Calibri"/>
              </a:rPr>
              <a:t>Different programming languages have different </a:t>
            </a:r>
            <a:r>
              <a:rPr lang="en" sz="3200" b="1" i="1">
                <a:latin typeface="Calibri"/>
                <a:ea typeface="Calibri"/>
                <a:cs typeface="Calibri"/>
                <a:sym typeface="Calibri"/>
              </a:rPr>
              <a:t>syntax </a:t>
            </a:r>
            <a:r>
              <a:rPr lang="en" sz="3200" b="1">
                <a:latin typeface="Calibri"/>
                <a:ea typeface="Calibri"/>
                <a:cs typeface="Calibri"/>
                <a:sym typeface="Calibri"/>
              </a:rPr>
              <a:t>and </a:t>
            </a:r>
            <a:r>
              <a:rPr lang="en" sz="3200" b="1" i="1">
                <a:latin typeface="Calibri"/>
                <a:ea typeface="Calibri"/>
                <a:cs typeface="Calibri"/>
                <a:sym typeface="Calibri"/>
              </a:rPr>
              <a:t>semantics</a:t>
            </a:r>
          </a:p>
        </p:txBody>
      </p:sp>
      <p:sp>
        <p:nvSpPr>
          <p:cNvPr id="304" name="Shape 304"/>
          <p:cNvSpPr txBox="1">
            <a:spLocks noGrp="1"/>
          </p:cNvSpPr>
          <p:nvPr>
            <p:ph type="body" idx="1"/>
          </p:nvPr>
        </p:nvSpPr>
        <p:spPr>
          <a:xfrm>
            <a:off x="457200" y="1842033"/>
            <a:ext cx="8229600" cy="4351500"/>
          </a:xfrm>
          <a:prstGeom prst="rect">
            <a:avLst/>
          </a:prstGeom>
        </p:spPr>
        <p:txBody>
          <a:bodyPr lIns="68575" tIns="68575" rIns="68575" bIns="68575" anchor="t" anchorCtr="0">
            <a:noAutofit/>
          </a:bodyPr>
          <a:lstStyle/>
          <a:p>
            <a:pPr marL="457200" marR="0" lvl="0" indent="-381000" algn="l" rtl="0">
              <a:lnSpc>
                <a:spcPct val="100000"/>
              </a:lnSpc>
              <a:spcBef>
                <a:spcPts val="500"/>
              </a:spcBef>
              <a:spcAft>
                <a:spcPts val="0"/>
              </a:spcAft>
              <a:buClr>
                <a:schemeClr val="dk1"/>
              </a:buClr>
              <a:buSzPct val="100000"/>
              <a:buFont typeface="Calibri"/>
            </a:pPr>
            <a:r>
              <a:rPr lang="en" sz="2400">
                <a:latin typeface="Calibri"/>
                <a:ea typeface="Calibri"/>
                <a:cs typeface="Calibri"/>
                <a:sym typeface="Calibri"/>
              </a:rPr>
              <a:t>Syntax means “how something is written”</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Semantics means “the behaviour something has”</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There are many programming languages</a:t>
            </a:r>
          </a:p>
          <a:p>
            <a:pPr marL="914400" marR="0" lvl="1" indent="-381000" algn="l" rtl="0">
              <a:lnSpc>
                <a:spcPct val="100000"/>
              </a:lnSpc>
              <a:spcBef>
                <a:spcPts val="500"/>
              </a:spcBef>
              <a:spcAft>
                <a:spcPts val="0"/>
              </a:spcAft>
              <a:buSzPct val="100000"/>
              <a:buFont typeface="Calibri"/>
            </a:pPr>
            <a:r>
              <a:rPr lang="en" sz="2400">
                <a:latin typeface="Calibri"/>
                <a:ea typeface="Calibri"/>
                <a:cs typeface="Calibri"/>
                <a:sym typeface="Calibri"/>
              </a:rPr>
              <a:t>Because different problems are easier to solve using different syntax and semantics</a:t>
            </a:r>
          </a:p>
        </p:txBody>
      </p:sp>
    </p:spTree>
    <p:extLst>
      <p:ext uri="{BB962C8B-B14F-4D97-AF65-F5344CB8AC3E}">
        <p14:creationId xmlns:p14="http://schemas.microsoft.com/office/powerpoint/2010/main" val="9564076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Shape 309"/>
          <p:cNvSpPr txBox="1">
            <a:spLocks noGrp="1"/>
          </p:cNvSpPr>
          <p:nvPr>
            <p:ph type="title"/>
          </p:nvPr>
        </p:nvSpPr>
        <p:spPr>
          <a:xfrm>
            <a:off x="457200" y="274633"/>
            <a:ext cx="7767299" cy="951600"/>
          </a:xfrm>
          <a:prstGeom prst="rect">
            <a:avLst/>
          </a:prstGeom>
        </p:spPr>
        <p:txBody>
          <a:bodyPr lIns="68575" tIns="68575" rIns="68575" bIns="68575" anchor="ctr" anchorCtr="0">
            <a:noAutofit/>
          </a:bodyPr>
          <a:lstStyle/>
          <a:p>
            <a:pPr lvl="0" rtl="0">
              <a:spcBef>
                <a:spcPts val="0"/>
              </a:spcBef>
              <a:buNone/>
            </a:pPr>
            <a:r>
              <a:rPr lang="en" sz="3200" b="1">
                <a:latin typeface="Calibri"/>
                <a:ea typeface="Calibri"/>
                <a:cs typeface="Calibri"/>
                <a:sym typeface="Calibri"/>
              </a:rPr>
              <a:t>A program written in a programming language is </a:t>
            </a:r>
            <a:r>
              <a:rPr lang="en" sz="3200" b="1" i="1">
                <a:latin typeface="Calibri"/>
                <a:ea typeface="Calibri"/>
                <a:cs typeface="Calibri"/>
                <a:sym typeface="Calibri"/>
              </a:rPr>
              <a:t>translated </a:t>
            </a:r>
            <a:r>
              <a:rPr lang="en" sz="3200" b="1">
                <a:latin typeface="Calibri"/>
                <a:ea typeface="Calibri"/>
                <a:cs typeface="Calibri"/>
                <a:sym typeface="Calibri"/>
              </a:rPr>
              <a:t>into machine code</a:t>
            </a:r>
          </a:p>
        </p:txBody>
      </p:sp>
      <p:sp>
        <p:nvSpPr>
          <p:cNvPr id="310" name="Shape 310"/>
          <p:cNvSpPr txBox="1">
            <a:spLocks noGrp="1"/>
          </p:cNvSpPr>
          <p:nvPr>
            <p:ph type="body" idx="1"/>
          </p:nvPr>
        </p:nvSpPr>
        <p:spPr>
          <a:xfrm>
            <a:off x="457200" y="1842033"/>
            <a:ext cx="8229600" cy="4351500"/>
          </a:xfrm>
          <a:prstGeom prst="rect">
            <a:avLst/>
          </a:prstGeom>
        </p:spPr>
        <p:txBody>
          <a:bodyPr lIns="68575" tIns="68575" rIns="68575" bIns="68575" anchor="t" anchorCtr="0">
            <a:noAutofit/>
          </a:bodyPr>
          <a:lstStyle/>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A computer only understands machine code</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So programs written in a programming language must be converted into machine code</a:t>
            </a:r>
          </a:p>
          <a:p>
            <a:pPr marL="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We call this “translation” - from programming language code into machine code</a:t>
            </a:r>
          </a:p>
        </p:txBody>
      </p:sp>
    </p:spTree>
    <p:extLst>
      <p:ext uri="{BB962C8B-B14F-4D97-AF65-F5344CB8AC3E}">
        <p14:creationId xmlns:p14="http://schemas.microsoft.com/office/powerpoint/2010/main" val="11934829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a:spLocks noGrp="1"/>
          </p:cNvSpPr>
          <p:nvPr>
            <p:ph type="title"/>
          </p:nvPr>
        </p:nvSpPr>
        <p:spPr>
          <a:xfrm>
            <a:off x="20654" y="195407"/>
            <a:ext cx="8579400" cy="489899"/>
          </a:xfrm>
          <a:prstGeom prst="rect">
            <a:avLst/>
          </a:prstGeom>
        </p:spPr>
        <p:txBody>
          <a:bodyPr lIns="68575" tIns="68575" rIns="68575" bIns="68575" anchor="ctr" anchorCtr="0">
            <a:noAutofit/>
          </a:bodyPr>
          <a:lstStyle/>
          <a:p>
            <a:pPr lvl="0" algn="l" rtl="0">
              <a:spcBef>
                <a:spcPts val="500"/>
              </a:spcBef>
              <a:buNone/>
            </a:pPr>
            <a:r>
              <a:rPr lang="en" sz="2400">
                <a:solidFill>
                  <a:schemeClr val="dk1"/>
                </a:solidFill>
                <a:latin typeface="Calibri"/>
                <a:ea typeface="Calibri"/>
                <a:cs typeface="Calibri"/>
                <a:sym typeface="Calibri"/>
              </a:rPr>
              <a:t>Many computers use the Intel x86 chip architecture</a:t>
            </a:r>
          </a:p>
        </p:txBody>
      </p:sp>
      <p:sp>
        <p:nvSpPr>
          <p:cNvPr id="316" name="Shape 316"/>
          <p:cNvSpPr txBox="1">
            <a:spLocks noGrp="1"/>
          </p:cNvSpPr>
          <p:nvPr>
            <p:ph type="body" idx="1"/>
          </p:nvPr>
        </p:nvSpPr>
        <p:spPr>
          <a:xfrm>
            <a:off x="71499" y="980729"/>
            <a:ext cx="8928900" cy="5289600"/>
          </a:xfrm>
          <a:prstGeom prst="rect">
            <a:avLst/>
          </a:prstGeom>
        </p:spPr>
        <p:txBody>
          <a:bodyPr lIns="68575" tIns="68575" rIns="68575" bIns="68575" anchor="t" anchorCtr="0">
            <a:noAutofit/>
          </a:bodyPr>
          <a:lstStyle/>
          <a:p>
            <a:pPr marL="0" marR="0" lvl="0" indent="0" algn="l" rtl="0">
              <a:lnSpc>
                <a:spcPct val="100000"/>
              </a:lnSpc>
              <a:spcBef>
                <a:spcPts val="500"/>
              </a:spcBef>
              <a:spcAft>
                <a:spcPts val="0"/>
              </a:spcAft>
              <a:buNone/>
            </a:pPr>
            <a:endParaRPr sz="2400">
              <a:latin typeface="Calibri"/>
              <a:ea typeface="Calibri"/>
              <a:cs typeface="Calibri"/>
              <a:sym typeface="Calibri"/>
            </a:endParaRPr>
          </a:p>
        </p:txBody>
      </p:sp>
      <p:pic>
        <p:nvPicPr>
          <p:cNvPr id="317" name="Shape 317"/>
          <p:cNvPicPr preferRelativeResize="0"/>
          <p:nvPr/>
        </p:nvPicPr>
        <p:blipFill>
          <a:blip r:embed="rId3">
            <a:alphaModFix/>
          </a:blip>
          <a:stretch>
            <a:fillRect/>
          </a:stretch>
        </p:blipFill>
        <p:spPr>
          <a:xfrm>
            <a:off x="69450" y="2817900"/>
            <a:ext cx="4945877" cy="2531800"/>
          </a:xfrm>
          <a:prstGeom prst="rect">
            <a:avLst/>
          </a:prstGeom>
          <a:noFill/>
          <a:ln>
            <a:noFill/>
          </a:ln>
        </p:spPr>
      </p:pic>
      <p:sp>
        <p:nvSpPr>
          <p:cNvPr id="318" name="Shape 318"/>
          <p:cNvSpPr txBox="1"/>
          <p:nvPr/>
        </p:nvSpPr>
        <p:spPr>
          <a:xfrm>
            <a:off x="1074850" y="2773600"/>
            <a:ext cx="2444100" cy="600899"/>
          </a:xfrm>
          <a:prstGeom prst="rect">
            <a:avLst/>
          </a:prstGeom>
          <a:noFill/>
          <a:ln>
            <a:noFill/>
          </a:ln>
        </p:spPr>
        <p:txBody>
          <a:bodyPr lIns="91425" tIns="91425" rIns="91425" bIns="91425" anchor="t" anchorCtr="0">
            <a:noAutofit/>
          </a:bodyPr>
          <a:lstStyle/>
          <a:p>
            <a:pPr lvl="0">
              <a:spcBef>
                <a:spcPts val="0"/>
              </a:spcBef>
              <a:buNone/>
            </a:pPr>
            <a:r>
              <a:rPr lang="en" sz="2400"/>
              <a:t>8086: ~1978</a:t>
            </a:r>
          </a:p>
        </p:txBody>
      </p:sp>
      <p:sp>
        <p:nvSpPr>
          <p:cNvPr id="319" name="Shape 319"/>
          <p:cNvSpPr txBox="1"/>
          <p:nvPr/>
        </p:nvSpPr>
        <p:spPr>
          <a:xfrm>
            <a:off x="5846925" y="2942133"/>
            <a:ext cx="2444100" cy="600899"/>
          </a:xfrm>
          <a:prstGeom prst="rect">
            <a:avLst/>
          </a:prstGeom>
          <a:noFill/>
          <a:ln>
            <a:noFill/>
          </a:ln>
        </p:spPr>
        <p:txBody>
          <a:bodyPr lIns="91425" tIns="91425" rIns="91425" bIns="91425" anchor="t" anchorCtr="0">
            <a:noAutofit/>
          </a:bodyPr>
          <a:lstStyle/>
          <a:p>
            <a:pPr lvl="0" rtl="0">
              <a:spcBef>
                <a:spcPts val="0"/>
              </a:spcBef>
              <a:buNone/>
            </a:pPr>
            <a:r>
              <a:rPr lang="en" sz="2400"/>
              <a:t>Haswell: ~2013</a:t>
            </a:r>
          </a:p>
        </p:txBody>
      </p:sp>
      <p:pic>
        <p:nvPicPr>
          <p:cNvPr id="320" name="Shape 320"/>
          <p:cNvPicPr preferRelativeResize="0"/>
          <p:nvPr/>
        </p:nvPicPr>
        <p:blipFill>
          <a:blip r:embed="rId4">
            <a:alphaModFix/>
          </a:blip>
          <a:stretch>
            <a:fillRect/>
          </a:stretch>
        </p:blipFill>
        <p:spPr>
          <a:xfrm>
            <a:off x="5697961" y="3724166"/>
            <a:ext cx="2894587" cy="2108224"/>
          </a:xfrm>
          <a:prstGeom prst="rect">
            <a:avLst/>
          </a:prstGeom>
          <a:noFill/>
          <a:ln>
            <a:noFill/>
          </a:ln>
        </p:spPr>
      </p:pic>
    </p:spTree>
    <p:extLst>
      <p:ext uri="{BB962C8B-B14F-4D97-AF65-F5344CB8AC3E}">
        <p14:creationId xmlns:p14="http://schemas.microsoft.com/office/powerpoint/2010/main" val="8135587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Shape 325"/>
          <p:cNvSpPr txBox="1">
            <a:spLocks noGrp="1"/>
          </p:cNvSpPr>
          <p:nvPr>
            <p:ph type="title"/>
          </p:nvPr>
        </p:nvSpPr>
        <p:spPr>
          <a:xfrm>
            <a:off x="457200" y="274633"/>
            <a:ext cx="7767299" cy="661500"/>
          </a:xfrm>
          <a:prstGeom prst="rect">
            <a:avLst/>
          </a:prstGeom>
        </p:spPr>
        <p:txBody>
          <a:bodyPr lIns="68575" tIns="68575" rIns="68575" bIns="68575" anchor="ctr" anchorCtr="0">
            <a:noAutofit/>
          </a:bodyPr>
          <a:lstStyle/>
          <a:p>
            <a:pPr lvl="0" rtl="0">
              <a:spcBef>
                <a:spcPts val="0"/>
              </a:spcBef>
              <a:buNone/>
            </a:pPr>
            <a:r>
              <a:rPr lang="en" sz="3200" b="1">
                <a:latin typeface="Calibri"/>
                <a:ea typeface="Calibri"/>
                <a:cs typeface="Calibri"/>
                <a:sym typeface="Calibri"/>
              </a:rPr>
              <a:t>The x86 machine code is complex...</a:t>
            </a:r>
          </a:p>
        </p:txBody>
      </p:sp>
      <p:graphicFrame>
        <p:nvGraphicFramePr>
          <p:cNvPr id="326" name="Shape 326"/>
          <p:cNvGraphicFramePr/>
          <p:nvPr/>
        </p:nvGraphicFramePr>
        <p:xfrm>
          <a:off x="952500" y="1414750"/>
          <a:ext cx="7239000" cy="4937400"/>
        </p:xfrm>
        <a:graphic>
          <a:graphicData uri="http://schemas.openxmlformats.org/drawingml/2006/table">
            <a:tbl>
              <a:tblPr>
                <a:noFill/>
                <a:tableStyleId>{86CC699F-B674-46D8-A02F-A5153AD2E87E}</a:tableStyleId>
              </a:tblPr>
              <a:tblGrid>
                <a:gridCol w="1721375">
                  <a:extLst>
                    <a:ext uri="{9D8B030D-6E8A-4147-A177-3AD203B41FA5}">
                      <a16:colId xmlns:a16="http://schemas.microsoft.com/office/drawing/2014/main" val="20000"/>
                    </a:ext>
                  </a:extLst>
                </a:gridCol>
                <a:gridCol w="5517625">
                  <a:extLst>
                    <a:ext uri="{9D8B030D-6E8A-4147-A177-3AD203B41FA5}">
                      <a16:colId xmlns:a16="http://schemas.microsoft.com/office/drawing/2014/main" val="20001"/>
                    </a:ext>
                  </a:extLst>
                </a:gridCol>
              </a:tblGrid>
              <a:tr h="508000">
                <a:tc>
                  <a:txBody>
                    <a:bodyPr/>
                    <a:lstStyle/>
                    <a:p>
                      <a:pPr lvl="0">
                        <a:spcBef>
                          <a:spcPts val="0"/>
                        </a:spcBef>
                        <a:buNone/>
                      </a:pPr>
                      <a:r>
                        <a:rPr lang="en" sz="1800" b="1"/>
                        <a:t>Code</a:t>
                      </a:r>
                    </a:p>
                  </a:txBody>
                  <a:tcPr marL="91425" marR="91425" marT="121900" marB="121900"/>
                </a:tc>
                <a:tc>
                  <a:txBody>
                    <a:bodyPr/>
                    <a:lstStyle/>
                    <a:p>
                      <a:pPr lvl="0">
                        <a:spcBef>
                          <a:spcPts val="0"/>
                        </a:spcBef>
                        <a:buNone/>
                      </a:pPr>
                      <a:r>
                        <a:rPr lang="en" sz="1800" b="1"/>
                        <a:t>Meaning</a:t>
                      </a:r>
                    </a:p>
                  </a:txBody>
                  <a:tcPr marL="91425" marR="91425" marT="121900" marB="121900"/>
                </a:tc>
                <a:extLst>
                  <a:ext uri="{0D108BD9-81ED-4DB2-BD59-A6C34878D82A}">
                    <a16:rowId xmlns:a16="http://schemas.microsoft.com/office/drawing/2014/main" val="10000"/>
                  </a:ext>
                </a:extLst>
              </a:tr>
              <a:tr h="508000">
                <a:tc>
                  <a:txBody>
                    <a:bodyPr/>
                    <a:lstStyle/>
                    <a:p>
                      <a:pPr lvl="0">
                        <a:spcBef>
                          <a:spcPts val="0"/>
                        </a:spcBef>
                        <a:buNone/>
                      </a:pPr>
                      <a:r>
                        <a:rPr lang="en" sz="1800"/>
                        <a:t>ADC</a:t>
                      </a:r>
                    </a:p>
                  </a:txBody>
                  <a:tcPr marL="91425" marR="91425" marT="121900" marB="121900"/>
                </a:tc>
                <a:tc>
                  <a:txBody>
                    <a:bodyPr/>
                    <a:lstStyle/>
                    <a:p>
                      <a:pPr lvl="0">
                        <a:spcBef>
                          <a:spcPts val="0"/>
                        </a:spcBef>
                        <a:buNone/>
                      </a:pPr>
                      <a:r>
                        <a:rPr lang="en" sz="1800"/>
                        <a:t>add with carry</a:t>
                      </a:r>
                    </a:p>
                  </a:txBody>
                  <a:tcPr marL="91425" marR="91425" marT="121900" marB="121900"/>
                </a:tc>
                <a:extLst>
                  <a:ext uri="{0D108BD9-81ED-4DB2-BD59-A6C34878D82A}">
                    <a16:rowId xmlns:a16="http://schemas.microsoft.com/office/drawing/2014/main" val="10001"/>
                  </a:ext>
                </a:extLst>
              </a:tr>
              <a:tr h="508000">
                <a:tc>
                  <a:txBody>
                    <a:bodyPr/>
                    <a:lstStyle/>
                    <a:p>
                      <a:pPr lvl="0">
                        <a:spcBef>
                          <a:spcPts val="0"/>
                        </a:spcBef>
                        <a:buNone/>
                      </a:pPr>
                      <a:r>
                        <a:rPr lang="en" sz="1800"/>
                        <a:t>ADD</a:t>
                      </a:r>
                    </a:p>
                  </a:txBody>
                  <a:tcPr marL="91425" marR="91425" marT="121900" marB="121900"/>
                </a:tc>
                <a:tc>
                  <a:txBody>
                    <a:bodyPr/>
                    <a:lstStyle/>
                    <a:p>
                      <a:pPr lvl="0">
                        <a:spcBef>
                          <a:spcPts val="0"/>
                        </a:spcBef>
                        <a:buNone/>
                      </a:pPr>
                      <a:r>
                        <a:rPr lang="en" sz="1800"/>
                        <a:t>add</a:t>
                      </a:r>
                    </a:p>
                  </a:txBody>
                  <a:tcPr marL="91425" marR="91425" marT="121900" marB="121900"/>
                </a:tc>
                <a:extLst>
                  <a:ext uri="{0D108BD9-81ED-4DB2-BD59-A6C34878D82A}">
                    <a16:rowId xmlns:a16="http://schemas.microsoft.com/office/drawing/2014/main" val="10002"/>
                  </a:ext>
                </a:extLst>
              </a:tr>
              <a:tr h="508000">
                <a:tc>
                  <a:txBody>
                    <a:bodyPr/>
                    <a:lstStyle/>
                    <a:p>
                      <a:pPr lvl="0">
                        <a:spcBef>
                          <a:spcPts val="0"/>
                        </a:spcBef>
                        <a:buNone/>
                      </a:pPr>
                      <a:r>
                        <a:rPr lang="en" sz="1800"/>
                        <a:t>AND</a:t>
                      </a:r>
                    </a:p>
                  </a:txBody>
                  <a:tcPr marL="91425" marR="91425" marT="121900" marB="121900"/>
                </a:tc>
                <a:tc>
                  <a:txBody>
                    <a:bodyPr/>
                    <a:lstStyle/>
                    <a:p>
                      <a:pPr lvl="0">
                        <a:spcBef>
                          <a:spcPts val="0"/>
                        </a:spcBef>
                        <a:buNone/>
                      </a:pPr>
                      <a:r>
                        <a:rPr lang="en" sz="1800"/>
                        <a:t>logical and</a:t>
                      </a:r>
                    </a:p>
                  </a:txBody>
                  <a:tcPr marL="91425" marR="91425" marT="121900" marB="121900"/>
                </a:tc>
                <a:extLst>
                  <a:ext uri="{0D108BD9-81ED-4DB2-BD59-A6C34878D82A}">
                    <a16:rowId xmlns:a16="http://schemas.microsoft.com/office/drawing/2014/main" val="10003"/>
                  </a:ext>
                </a:extLst>
              </a:tr>
              <a:tr h="508000">
                <a:tc>
                  <a:txBody>
                    <a:bodyPr/>
                    <a:lstStyle/>
                    <a:p>
                      <a:pPr lvl="0">
                        <a:spcBef>
                          <a:spcPts val="0"/>
                        </a:spcBef>
                        <a:buNone/>
                      </a:pPr>
                      <a:r>
                        <a:rPr lang="en" sz="1800"/>
                        <a:t>CALL</a:t>
                      </a:r>
                    </a:p>
                  </a:txBody>
                  <a:tcPr marL="91425" marR="91425" marT="121900" marB="121900"/>
                </a:tc>
                <a:tc>
                  <a:txBody>
                    <a:bodyPr/>
                    <a:lstStyle/>
                    <a:p>
                      <a:pPr lvl="0">
                        <a:spcBef>
                          <a:spcPts val="0"/>
                        </a:spcBef>
                        <a:buNone/>
                      </a:pPr>
                      <a:r>
                        <a:rPr lang="en" sz="1800"/>
                        <a:t>function call pushing program counter onto the stack</a:t>
                      </a:r>
                    </a:p>
                  </a:txBody>
                  <a:tcPr marL="91425" marR="91425" marT="121900" marB="121900"/>
                </a:tc>
                <a:extLst>
                  <a:ext uri="{0D108BD9-81ED-4DB2-BD59-A6C34878D82A}">
                    <a16:rowId xmlns:a16="http://schemas.microsoft.com/office/drawing/2014/main" val="10004"/>
                  </a:ext>
                </a:extLst>
              </a:tr>
              <a:tr h="508000">
                <a:tc>
                  <a:txBody>
                    <a:bodyPr/>
                    <a:lstStyle/>
                    <a:p>
                      <a:pPr lvl="0" rtl="0">
                        <a:spcBef>
                          <a:spcPts val="0"/>
                        </a:spcBef>
                        <a:buNone/>
                      </a:pPr>
                      <a:r>
                        <a:rPr lang="en" sz="1800"/>
                        <a:t>DEC</a:t>
                      </a:r>
                    </a:p>
                  </a:txBody>
                  <a:tcPr marL="91425" marR="91425" marT="121900" marB="121900"/>
                </a:tc>
                <a:tc>
                  <a:txBody>
                    <a:bodyPr/>
                    <a:lstStyle/>
                    <a:p>
                      <a:pPr lvl="0">
                        <a:spcBef>
                          <a:spcPts val="0"/>
                        </a:spcBef>
                        <a:buNone/>
                      </a:pPr>
                      <a:r>
                        <a:rPr lang="en" sz="1800"/>
                        <a:t>decrease by 1</a:t>
                      </a:r>
                    </a:p>
                  </a:txBody>
                  <a:tcPr marL="91425" marR="91425" marT="121900" marB="121900"/>
                </a:tc>
                <a:extLst>
                  <a:ext uri="{0D108BD9-81ED-4DB2-BD59-A6C34878D82A}">
                    <a16:rowId xmlns:a16="http://schemas.microsoft.com/office/drawing/2014/main" val="10005"/>
                  </a:ext>
                </a:extLst>
              </a:tr>
              <a:tr h="508000">
                <a:tc>
                  <a:txBody>
                    <a:bodyPr/>
                    <a:lstStyle/>
                    <a:p>
                      <a:pPr lvl="0" rtl="0">
                        <a:spcBef>
                          <a:spcPts val="0"/>
                        </a:spcBef>
                        <a:buNone/>
                      </a:pPr>
                      <a:r>
                        <a:rPr lang="en" sz="1800"/>
                        <a:t>DIV</a:t>
                      </a:r>
                    </a:p>
                  </a:txBody>
                  <a:tcPr marL="91425" marR="91425" marT="121900" marB="121900"/>
                </a:tc>
                <a:tc>
                  <a:txBody>
                    <a:bodyPr/>
                    <a:lstStyle/>
                    <a:p>
                      <a:pPr lvl="0">
                        <a:spcBef>
                          <a:spcPts val="0"/>
                        </a:spcBef>
                        <a:buNone/>
                      </a:pPr>
                      <a:r>
                        <a:rPr lang="en" sz="1800"/>
                        <a:t>unsigned divide</a:t>
                      </a:r>
                    </a:p>
                  </a:txBody>
                  <a:tcPr marL="91425" marR="91425" marT="121900" marB="121900"/>
                </a:tc>
                <a:extLst>
                  <a:ext uri="{0D108BD9-81ED-4DB2-BD59-A6C34878D82A}">
                    <a16:rowId xmlns:a16="http://schemas.microsoft.com/office/drawing/2014/main" val="10006"/>
                  </a:ext>
                </a:extLst>
              </a:tr>
              <a:tr h="508000">
                <a:tc>
                  <a:txBody>
                    <a:bodyPr/>
                    <a:lstStyle/>
                    <a:p>
                      <a:pPr lvl="0" rtl="0">
                        <a:spcBef>
                          <a:spcPts val="0"/>
                        </a:spcBef>
                        <a:buNone/>
                      </a:pPr>
                      <a:r>
                        <a:rPr lang="en" sz="1800"/>
                        <a:t>HLT</a:t>
                      </a:r>
                    </a:p>
                  </a:txBody>
                  <a:tcPr marL="91425" marR="91425" marT="121900" marB="121900"/>
                </a:tc>
                <a:tc>
                  <a:txBody>
                    <a:bodyPr/>
                    <a:lstStyle/>
                    <a:p>
                      <a:pPr lvl="0">
                        <a:spcBef>
                          <a:spcPts val="0"/>
                        </a:spcBef>
                        <a:buNone/>
                      </a:pPr>
                      <a:r>
                        <a:rPr lang="en" sz="1800"/>
                        <a:t>stop the computer</a:t>
                      </a:r>
                    </a:p>
                  </a:txBody>
                  <a:tcPr marL="91425" marR="91425" marT="121900" marB="121900"/>
                </a:tc>
                <a:extLst>
                  <a:ext uri="{0D108BD9-81ED-4DB2-BD59-A6C34878D82A}">
                    <a16:rowId xmlns:a16="http://schemas.microsoft.com/office/drawing/2014/main" val="10007"/>
                  </a:ext>
                </a:extLst>
              </a:tr>
              <a:tr h="508000">
                <a:tc>
                  <a:txBody>
                    <a:bodyPr/>
                    <a:lstStyle/>
                    <a:p>
                      <a:pPr lvl="0" rtl="0">
                        <a:spcBef>
                          <a:spcPts val="0"/>
                        </a:spcBef>
                        <a:buNone/>
                      </a:pPr>
                      <a:r>
                        <a:rPr lang="en" sz="1800" i="1"/>
                        <a:t>hundreds more...</a:t>
                      </a:r>
                    </a:p>
                  </a:txBody>
                  <a:tcPr marL="91425" marR="91425" marT="121900" marB="121900"/>
                </a:tc>
                <a:tc>
                  <a:txBody>
                    <a:bodyPr/>
                    <a:lstStyle/>
                    <a:p>
                      <a:pPr lvl="0">
                        <a:spcBef>
                          <a:spcPts val="0"/>
                        </a:spcBef>
                        <a:buNone/>
                      </a:pPr>
                      <a:endParaRPr sz="1800"/>
                    </a:p>
                  </a:txBody>
                  <a:tcPr marL="91425" marR="91425" marT="121900" marB="121900"/>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7902339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Shape 331"/>
          <p:cNvSpPr txBox="1">
            <a:spLocks noGrp="1"/>
          </p:cNvSpPr>
          <p:nvPr>
            <p:ph type="title"/>
          </p:nvPr>
        </p:nvSpPr>
        <p:spPr>
          <a:xfrm>
            <a:off x="289550" y="274633"/>
            <a:ext cx="7493700" cy="951600"/>
          </a:xfrm>
          <a:prstGeom prst="rect">
            <a:avLst/>
          </a:prstGeom>
        </p:spPr>
        <p:txBody>
          <a:bodyPr lIns="68575" tIns="68575" rIns="68575" bIns="68575" anchor="ctr" anchorCtr="0">
            <a:noAutofit/>
          </a:bodyPr>
          <a:lstStyle/>
          <a:p>
            <a:pPr lvl="0" rtl="0">
              <a:spcBef>
                <a:spcPts val="0"/>
              </a:spcBef>
              <a:buNone/>
            </a:pPr>
            <a:r>
              <a:rPr lang="en" sz="3000" b="1" dirty="0">
                <a:latin typeface="Calibri"/>
                <a:ea typeface="Calibri"/>
                <a:cs typeface="Calibri"/>
                <a:sym typeface="Calibri"/>
              </a:rPr>
              <a:t>Python</a:t>
            </a:r>
            <a:r>
              <a:rPr lang="en-US" sz="3000" b="1" dirty="0">
                <a:latin typeface="Calibri"/>
                <a:ea typeface="Calibri"/>
                <a:cs typeface="Calibri"/>
                <a:sym typeface="Calibri"/>
              </a:rPr>
              <a:t> compiles to </a:t>
            </a:r>
            <a:r>
              <a:rPr lang="en" sz="3000" b="1" dirty="0">
                <a:latin typeface="Calibri"/>
                <a:ea typeface="Calibri"/>
                <a:cs typeface="Calibri"/>
                <a:sym typeface="Calibri"/>
              </a:rPr>
              <a:t>something </a:t>
            </a:r>
            <a:r>
              <a:rPr lang="en-US" sz="3000" b="1" dirty="0">
                <a:latin typeface="Calibri"/>
                <a:ea typeface="Calibri"/>
                <a:cs typeface="Calibri"/>
                <a:sym typeface="Calibri"/>
              </a:rPr>
              <a:t>closer </a:t>
            </a:r>
            <a:r>
              <a:rPr lang="en" sz="3000" b="1" dirty="0">
                <a:latin typeface="Calibri"/>
                <a:ea typeface="Calibri"/>
                <a:cs typeface="Calibri"/>
                <a:sym typeface="Calibri"/>
              </a:rPr>
              <a:t>to machine code called </a:t>
            </a:r>
            <a:r>
              <a:rPr lang="en" sz="3000" i="1" dirty="0">
                <a:latin typeface="Calibri"/>
                <a:ea typeface="Calibri"/>
                <a:cs typeface="Calibri"/>
                <a:sym typeface="Calibri"/>
              </a:rPr>
              <a:t>bytecode</a:t>
            </a:r>
          </a:p>
        </p:txBody>
      </p:sp>
      <p:graphicFrame>
        <p:nvGraphicFramePr>
          <p:cNvPr id="332" name="Shape 332"/>
          <p:cNvGraphicFramePr/>
          <p:nvPr/>
        </p:nvGraphicFramePr>
        <p:xfrm>
          <a:off x="289550" y="1478033"/>
          <a:ext cx="8708025" cy="5020750"/>
        </p:xfrm>
        <a:graphic>
          <a:graphicData uri="http://schemas.openxmlformats.org/drawingml/2006/table">
            <a:tbl>
              <a:tblPr>
                <a:noFill/>
                <a:tableStyleId>{86CC699F-B674-46D8-A02F-A5153AD2E87E}</a:tableStyleId>
              </a:tblPr>
              <a:tblGrid>
                <a:gridCol w="1876850">
                  <a:extLst>
                    <a:ext uri="{9D8B030D-6E8A-4147-A177-3AD203B41FA5}">
                      <a16:colId xmlns:a16="http://schemas.microsoft.com/office/drawing/2014/main" val="20000"/>
                    </a:ext>
                  </a:extLst>
                </a:gridCol>
                <a:gridCol w="6831175">
                  <a:extLst>
                    <a:ext uri="{9D8B030D-6E8A-4147-A177-3AD203B41FA5}">
                      <a16:colId xmlns:a16="http://schemas.microsoft.com/office/drawing/2014/main" val="20001"/>
                    </a:ext>
                  </a:extLst>
                </a:gridCol>
              </a:tblGrid>
              <a:tr h="508000">
                <a:tc>
                  <a:txBody>
                    <a:bodyPr/>
                    <a:lstStyle/>
                    <a:p>
                      <a:pPr lvl="0" rtl="0">
                        <a:spcBef>
                          <a:spcPts val="0"/>
                        </a:spcBef>
                        <a:buNone/>
                      </a:pPr>
                      <a:r>
                        <a:rPr lang="en" sz="1900" b="1"/>
                        <a:t>Python code</a:t>
                      </a:r>
                    </a:p>
                  </a:txBody>
                  <a:tcPr marL="63500" marR="63500" marT="84675" marB="84675"/>
                </a:tc>
                <a:tc>
                  <a:txBody>
                    <a:bodyPr/>
                    <a:lstStyle/>
                    <a:p>
                      <a:pPr lvl="0" rtl="0">
                        <a:spcBef>
                          <a:spcPts val="0"/>
                        </a:spcBef>
                        <a:buNone/>
                      </a:pPr>
                      <a:r>
                        <a:rPr lang="en" sz="1900" b="1"/>
                        <a:t>Python bytecode</a:t>
                      </a:r>
                    </a:p>
                  </a:txBody>
                  <a:tcPr marL="63500" marR="63500" marT="84675" marB="84675"/>
                </a:tc>
                <a:extLst>
                  <a:ext uri="{0D108BD9-81ED-4DB2-BD59-A6C34878D82A}">
                    <a16:rowId xmlns:a16="http://schemas.microsoft.com/office/drawing/2014/main" val="10000"/>
                  </a:ext>
                </a:extLst>
              </a:tr>
              <a:tr h="508000">
                <a:tc>
                  <a:txBody>
                    <a:bodyPr/>
                    <a:lstStyle/>
                    <a:p>
                      <a:pPr lvl="0" rtl="0">
                        <a:spcBef>
                          <a:spcPts val="0"/>
                        </a:spcBef>
                        <a:buNone/>
                      </a:pPr>
                      <a:r>
                        <a:rPr lang="en" sz="1800"/>
                        <a:t>value = 1</a:t>
                      </a:r>
                    </a:p>
                    <a:p>
                      <a:pPr lvl="0" rtl="0">
                        <a:spcBef>
                          <a:spcPts val="0"/>
                        </a:spcBef>
                        <a:buNone/>
                      </a:pPr>
                      <a:r>
                        <a:rPr lang="en" sz="1800"/>
                        <a:t>value = value + 1</a:t>
                      </a:r>
                    </a:p>
                    <a:p>
                      <a:pPr lvl="0" rtl="0">
                        <a:spcBef>
                          <a:spcPts val="0"/>
                        </a:spcBef>
                        <a:buNone/>
                      </a:pPr>
                      <a:r>
                        <a:rPr lang="en" sz="1800"/>
                        <a:t>print(value)</a:t>
                      </a:r>
                    </a:p>
                  </a:txBody>
                  <a:tcPr marL="63500" marR="63500" marT="84675" marB="84675"/>
                </a:tc>
                <a:tc>
                  <a:txBody>
                    <a:bodyPr/>
                    <a:lstStyle/>
                    <a:p>
                      <a:pPr lvl="0" rtl="0">
                        <a:spcBef>
                          <a:spcPts val="0"/>
                        </a:spcBef>
                        <a:buNone/>
                      </a:pPr>
                      <a:r>
                        <a:rPr lang="en" sz="1900">
                          <a:latin typeface="Consolas"/>
                          <a:ea typeface="Consolas"/>
                          <a:cs typeface="Consolas"/>
                          <a:sym typeface="Consolas"/>
                        </a:rPr>
                        <a:t>1           0 LOAD_CONST         0 (1)</a:t>
                      </a:r>
                    </a:p>
                    <a:p>
                      <a:pPr lvl="0" rtl="0">
                        <a:spcBef>
                          <a:spcPts val="0"/>
                        </a:spcBef>
                        <a:buNone/>
                      </a:pPr>
                      <a:r>
                        <a:rPr lang="en" sz="1900">
                          <a:latin typeface="Consolas"/>
                          <a:ea typeface="Consolas"/>
                          <a:cs typeface="Consolas"/>
                          <a:sym typeface="Consolas"/>
                        </a:rPr>
                        <a:t>            3 STORE_NAME         0 (value)</a:t>
                      </a:r>
                    </a:p>
                    <a:p>
                      <a:pPr lvl="0" rtl="0">
                        <a:spcBef>
                          <a:spcPts val="0"/>
                        </a:spcBef>
                        <a:buNone/>
                      </a:pPr>
                      <a:endParaRPr sz="1900">
                        <a:latin typeface="Consolas"/>
                        <a:ea typeface="Consolas"/>
                        <a:cs typeface="Consolas"/>
                        <a:sym typeface="Consolas"/>
                      </a:endParaRPr>
                    </a:p>
                    <a:p>
                      <a:pPr lvl="0" rtl="0">
                        <a:spcBef>
                          <a:spcPts val="0"/>
                        </a:spcBef>
                        <a:buNone/>
                      </a:pPr>
                      <a:r>
                        <a:rPr lang="en" sz="1900">
                          <a:latin typeface="Consolas"/>
                          <a:ea typeface="Consolas"/>
                          <a:cs typeface="Consolas"/>
                          <a:sym typeface="Consolas"/>
                        </a:rPr>
                        <a:t>2           6 LOAD_NAME          0 (value)</a:t>
                      </a:r>
                    </a:p>
                    <a:p>
                      <a:pPr lvl="0" rtl="0">
                        <a:spcBef>
                          <a:spcPts val="0"/>
                        </a:spcBef>
                        <a:buNone/>
                      </a:pPr>
                      <a:r>
                        <a:rPr lang="en" sz="1900">
                          <a:latin typeface="Consolas"/>
                          <a:ea typeface="Consolas"/>
                          <a:cs typeface="Consolas"/>
                          <a:sym typeface="Consolas"/>
                        </a:rPr>
                        <a:t>            9 LOAD_CONST         0 (1)</a:t>
                      </a:r>
                    </a:p>
                    <a:p>
                      <a:pPr lvl="0" rtl="0">
                        <a:spcBef>
                          <a:spcPts val="0"/>
                        </a:spcBef>
                        <a:buNone/>
                      </a:pPr>
                      <a:r>
                        <a:rPr lang="en" sz="1900">
                          <a:latin typeface="Consolas"/>
                          <a:ea typeface="Consolas"/>
                          <a:cs typeface="Consolas"/>
                          <a:sym typeface="Consolas"/>
                        </a:rPr>
                        <a:t>           12 BINARY_ADD</a:t>
                      </a:r>
                    </a:p>
                    <a:p>
                      <a:pPr lvl="0" rtl="0">
                        <a:spcBef>
                          <a:spcPts val="0"/>
                        </a:spcBef>
                        <a:buNone/>
                      </a:pPr>
                      <a:r>
                        <a:rPr lang="en" sz="1900">
                          <a:latin typeface="Consolas"/>
                          <a:ea typeface="Consolas"/>
                          <a:cs typeface="Consolas"/>
                          <a:sym typeface="Consolas"/>
                        </a:rPr>
                        <a:t>           13 STORE_NAME         0 (value)</a:t>
                      </a:r>
                    </a:p>
                    <a:p>
                      <a:pPr lvl="0" rtl="0">
                        <a:spcBef>
                          <a:spcPts val="0"/>
                        </a:spcBef>
                        <a:buNone/>
                      </a:pPr>
                      <a:endParaRPr sz="1900">
                        <a:latin typeface="Consolas"/>
                        <a:ea typeface="Consolas"/>
                        <a:cs typeface="Consolas"/>
                        <a:sym typeface="Consolas"/>
                      </a:endParaRPr>
                    </a:p>
                    <a:p>
                      <a:pPr lvl="0" rtl="0">
                        <a:spcBef>
                          <a:spcPts val="0"/>
                        </a:spcBef>
                        <a:buNone/>
                      </a:pPr>
                      <a:r>
                        <a:rPr lang="en" sz="1900">
                          <a:latin typeface="Consolas"/>
                          <a:ea typeface="Consolas"/>
                          <a:cs typeface="Consolas"/>
                          <a:sym typeface="Consolas"/>
                        </a:rPr>
                        <a:t>3          16 LOAD_NAME          1 (print)</a:t>
                      </a:r>
                    </a:p>
                    <a:p>
                      <a:pPr lvl="0" rtl="0">
                        <a:spcBef>
                          <a:spcPts val="0"/>
                        </a:spcBef>
                        <a:buNone/>
                      </a:pPr>
                      <a:r>
                        <a:rPr lang="en" sz="1900">
                          <a:latin typeface="Consolas"/>
                          <a:ea typeface="Consolas"/>
                          <a:cs typeface="Consolas"/>
                          <a:sym typeface="Consolas"/>
                        </a:rPr>
                        <a:t>           19 LOAD_NAME          0 (value)</a:t>
                      </a:r>
                    </a:p>
                    <a:p>
                      <a:pPr lvl="0" rtl="0">
                        <a:spcBef>
                          <a:spcPts val="0"/>
                        </a:spcBef>
                        <a:buNone/>
                      </a:pPr>
                      <a:r>
                        <a:rPr lang="en" sz="1900">
                          <a:latin typeface="Consolas"/>
                          <a:ea typeface="Consolas"/>
                          <a:cs typeface="Consolas"/>
                          <a:sym typeface="Consolas"/>
                        </a:rPr>
                        <a:t>           22 CALL_FUNCTION      1 (1 positional, 0 keyword pair)</a:t>
                      </a:r>
                    </a:p>
                    <a:p>
                      <a:pPr lvl="0" rtl="0">
                        <a:spcBef>
                          <a:spcPts val="0"/>
                        </a:spcBef>
                        <a:buNone/>
                      </a:pPr>
                      <a:r>
                        <a:rPr lang="en" sz="1900">
                          <a:latin typeface="Consolas"/>
                          <a:ea typeface="Consolas"/>
                          <a:cs typeface="Consolas"/>
                          <a:sym typeface="Consolas"/>
                        </a:rPr>
                        <a:t>           25 POP_TOP</a:t>
                      </a:r>
                    </a:p>
                    <a:p>
                      <a:pPr lvl="0" rtl="0">
                        <a:spcBef>
                          <a:spcPts val="0"/>
                        </a:spcBef>
                        <a:buNone/>
                      </a:pPr>
                      <a:r>
                        <a:rPr lang="en" sz="1900">
                          <a:latin typeface="Consolas"/>
                          <a:ea typeface="Consolas"/>
                          <a:cs typeface="Consolas"/>
                          <a:sym typeface="Consolas"/>
                        </a:rPr>
                        <a:t>           26 LOAD_CONST         1 (None)</a:t>
                      </a:r>
                    </a:p>
                    <a:p>
                      <a:pPr lvl="0" rtl="0">
                        <a:spcBef>
                          <a:spcPts val="0"/>
                        </a:spcBef>
                        <a:buNone/>
                      </a:pPr>
                      <a:r>
                        <a:rPr lang="en" sz="1900">
                          <a:latin typeface="Consolas"/>
                          <a:ea typeface="Consolas"/>
                          <a:cs typeface="Consolas"/>
                          <a:sym typeface="Consolas"/>
                        </a:rPr>
                        <a:t>           29 RETURN_VALUE</a:t>
                      </a:r>
                    </a:p>
                  </a:txBody>
                  <a:tcPr marL="63500" marR="63500" marT="84675" marB="84675"/>
                </a:tc>
                <a:extLst>
                  <a:ext uri="{0D108BD9-81ED-4DB2-BD59-A6C34878D82A}">
                    <a16:rowId xmlns:a16="http://schemas.microsoft.com/office/drawing/2014/main" val="10001"/>
                  </a:ext>
                </a:extLst>
              </a:tr>
            </a:tbl>
          </a:graphicData>
        </a:graphic>
      </p:graphicFrame>
      <p:sp>
        <p:nvSpPr>
          <p:cNvPr id="333" name="Shape 333"/>
          <p:cNvSpPr txBox="1"/>
          <p:nvPr/>
        </p:nvSpPr>
        <p:spPr>
          <a:xfrm>
            <a:off x="387912" y="6395691"/>
            <a:ext cx="8511300" cy="462300"/>
          </a:xfrm>
          <a:prstGeom prst="rect">
            <a:avLst/>
          </a:prstGeom>
          <a:noFill/>
          <a:ln>
            <a:noFill/>
          </a:ln>
        </p:spPr>
        <p:txBody>
          <a:bodyPr lIns="91425" tIns="91425" rIns="91425" bIns="91425" anchor="t" anchorCtr="0">
            <a:noAutofit/>
          </a:bodyPr>
          <a:lstStyle/>
          <a:p>
            <a:pPr lvl="0">
              <a:spcBef>
                <a:spcPts val="0"/>
              </a:spcBef>
              <a:buNone/>
            </a:pPr>
            <a:r>
              <a:rPr lang="en" b="1"/>
              <a:t>NOTE: </a:t>
            </a:r>
            <a:r>
              <a:rPr lang="en"/>
              <a:t>A Python program is translated into bytecode before it is executed on a real computer.</a:t>
            </a:r>
          </a:p>
        </p:txBody>
      </p:sp>
    </p:spTree>
    <p:extLst>
      <p:ext uri="{BB962C8B-B14F-4D97-AF65-F5344CB8AC3E}">
        <p14:creationId xmlns:p14="http://schemas.microsoft.com/office/powerpoint/2010/main" val="11947017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Shape 338"/>
          <p:cNvSpPr txBox="1">
            <a:spLocks noGrp="1"/>
          </p:cNvSpPr>
          <p:nvPr>
            <p:ph type="title"/>
          </p:nvPr>
        </p:nvSpPr>
        <p:spPr>
          <a:xfrm>
            <a:off x="457200" y="274633"/>
            <a:ext cx="7767299" cy="951600"/>
          </a:xfrm>
          <a:prstGeom prst="rect">
            <a:avLst/>
          </a:prstGeom>
        </p:spPr>
        <p:txBody>
          <a:bodyPr lIns="68575" tIns="68575" rIns="68575" bIns="68575" anchor="ctr" anchorCtr="0">
            <a:noAutofit/>
          </a:bodyPr>
          <a:lstStyle/>
          <a:p>
            <a:pPr lvl="0" rtl="0">
              <a:spcBef>
                <a:spcPts val="0"/>
              </a:spcBef>
              <a:buNone/>
            </a:pPr>
            <a:r>
              <a:rPr lang="en" sz="3200" b="1">
                <a:latin typeface="Calibri"/>
                <a:ea typeface="Calibri"/>
                <a:cs typeface="Calibri"/>
                <a:sym typeface="Calibri"/>
              </a:rPr>
              <a:t>Answer the following questions about the Python bytecode we just looked at...</a:t>
            </a:r>
          </a:p>
        </p:txBody>
      </p:sp>
      <p:sp>
        <p:nvSpPr>
          <p:cNvPr id="339" name="Shape 339"/>
          <p:cNvSpPr txBox="1">
            <a:spLocks noGrp="1"/>
          </p:cNvSpPr>
          <p:nvPr>
            <p:ph type="body" idx="1"/>
          </p:nvPr>
        </p:nvSpPr>
        <p:spPr>
          <a:xfrm>
            <a:off x="457200" y="1472233"/>
            <a:ext cx="8229600" cy="4351500"/>
          </a:xfrm>
          <a:prstGeom prst="rect">
            <a:avLst/>
          </a:prstGeom>
        </p:spPr>
        <p:txBody>
          <a:bodyPr lIns="68575" tIns="68575" rIns="68575" bIns="68575" anchor="t" anchorCtr="0">
            <a:noAutofit/>
          </a:bodyPr>
          <a:lstStyle/>
          <a:p>
            <a:pPr marL="457200" marR="0" lvl="0" indent="-342900" algn="l" rtl="0">
              <a:lnSpc>
                <a:spcPct val="100000"/>
              </a:lnSpc>
              <a:spcBef>
                <a:spcPts val="500"/>
              </a:spcBef>
              <a:spcAft>
                <a:spcPts val="0"/>
              </a:spcAft>
              <a:buSzPct val="100000"/>
              <a:buFont typeface="Calibri"/>
              <a:buAutoNum type="arabicPeriod"/>
            </a:pPr>
            <a:r>
              <a:rPr lang="en" sz="1800" dirty="0">
                <a:latin typeface="Calibri"/>
                <a:ea typeface="Calibri"/>
                <a:cs typeface="Calibri"/>
                <a:sym typeface="Calibri"/>
              </a:rPr>
              <a:t>What do think the first column of numbers mean in the bytecode output?</a:t>
            </a:r>
          </a:p>
          <a:p>
            <a:pPr marL="342900" marR="0" lvl="0" indent="-342900" algn="l" rtl="0">
              <a:lnSpc>
                <a:spcPct val="100000"/>
              </a:lnSpc>
              <a:spcBef>
                <a:spcPts val="500"/>
              </a:spcBef>
              <a:spcAft>
                <a:spcPts val="0"/>
              </a:spcAft>
              <a:buFont typeface="+mj-lt"/>
              <a:buAutoNum type="arabicPeriod"/>
            </a:pPr>
            <a:endParaRPr sz="1800" dirty="0">
              <a:latin typeface="Calibri"/>
              <a:ea typeface="Calibri"/>
              <a:cs typeface="Calibri"/>
              <a:sym typeface="Calibri"/>
            </a:endParaRPr>
          </a:p>
          <a:p>
            <a:pPr marL="457200" marR="0" lvl="0" indent="-342900" algn="l" rtl="0">
              <a:lnSpc>
                <a:spcPct val="100000"/>
              </a:lnSpc>
              <a:spcBef>
                <a:spcPts val="500"/>
              </a:spcBef>
              <a:spcAft>
                <a:spcPts val="0"/>
              </a:spcAft>
              <a:buSzPct val="100000"/>
              <a:buFont typeface="Calibri"/>
              <a:buAutoNum type="arabicPeriod"/>
            </a:pPr>
            <a:r>
              <a:rPr lang="en" sz="1800" dirty="0">
                <a:latin typeface="Calibri"/>
                <a:ea typeface="Calibri"/>
                <a:cs typeface="Calibri"/>
                <a:sym typeface="Calibri"/>
              </a:rPr>
              <a:t>What do you think the second column of numbers mean?</a:t>
            </a:r>
          </a:p>
          <a:p>
            <a:pPr marL="342900" marR="0" lvl="0" indent="-342900" algn="l" rtl="0">
              <a:lnSpc>
                <a:spcPct val="100000"/>
              </a:lnSpc>
              <a:spcBef>
                <a:spcPts val="500"/>
              </a:spcBef>
              <a:spcAft>
                <a:spcPts val="0"/>
              </a:spcAft>
              <a:buFont typeface="+mj-lt"/>
              <a:buAutoNum type="arabicPeriod"/>
            </a:pPr>
            <a:endParaRPr sz="1800" dirty="0">
              <a:latin typeface="Calibri"/>
              <a:ea typeface="Calibri"/>
              <a:cs typeface="Calibri"/>
              <a:sym typeface="Calibri"/>
            </a:endParaRPr>
          </a:p>
          <a:p>
            <a:pPr marL="457200" marR="0" lvl="0" indent="-342900" algn="l" rtl="0">
              <a:lnSpc>
                <a:spcPct val="100000"/>
              </a:lnSpc>
              <a:spcBef>
                <a:spcPts val="500"/>
              </a:spcBef>
              <a:spcAft>
                <a:spcPts val="0"/>
              </a:spcAft>
              <a:buSzPct val="100000"/>
              <a:buFont typeface="Calibri"/>
              <a:buAutoNum type="arabicPeriod"/>
            </a:pPr>
            <a:r>
              <a:rPr lang="en" sz="1800" dirty="0">
                <a:latin typeface="Calibri"/>
                <a:ea typeface="Calibri"/>
                <a:cs typeface="Calibri"/>
                <a:sym typeface="Calibri"/>
              </a:rPr>
              <a:t>In your own words, describe the term “program translation”.</a:t>
            </a:r>
          </a:p>
          <a:p>
            <a:pPr marL="342900" marR="0" lvl="0" indent="-342900" algn="l" rtl="0">
              <a:lnSpc>
                <a:spcPct val="100000"/>
              </a:lnSpc>
              <a:spcBef>
                <a:spcPts val="500"/>
              </a:spcBef>
              <a:spcAft>
                <a:spcPts val="0"/>
              </a:spcAft>
              <a:buFont typeface="+mj-lt"/>
              <a:buAutoNum type="arabicPeriod"/>
            </a:pPr>
            <a:endParaRPr sz="1800" dirty="0">
              <a:latin typeface="Calibri"/>
              <a:ea typeface="Calibri"/>
              <a:cs typeface="Calibri"/>
              <a:sym typeface="Calibri"/>
            </a:endParaRPr>
          </a:p>
          <a:p>
            <a:pPr marL="457200" marR="0" lvl="0" indent="-342900" algn="l" rtl="0">
              <a:lnSpc>
                <a:spcPct val="100000"/>
              </a:lnSpc>
              <a:spcBef>
                <a:spcPts val="500"/>
              </a:spcBef>
              <a:spcAft>
                <a:spcPts val="0"/>
              </a:spcAft>
              <a:buSzPct val="100000"/>
              <a:buFont typeface="Calibri"/>
              <a:buAutoNum type="arabicPeriod"/>
            </a:pPr>
            <a:r>
              <a:rPr lang="en" sz="1800" dirty="0">
                <a:latin typeface="Calibri"/>
                <a:ea typeface="Calibri"/>
                <a:cs typeface="Calibri"/>
                <a:sym typeface="Calibri"/>
              </a:rPr>
              <a:t>We estimate that a Python program with X lines of code will have an equivalent bytecode program of ____________ lines of code.</a:t>
            </a:r>
          </a:p>
        </p:txBody>
      </p:sp>
    </p:spTree>
    <p:extLst>
      <p:ext uri="{BB962C8B-B14F-4D97-AF65-F5344CB8AC3E}">
        <p14:creationId xmlns:p14="http://schemas.microsoft.com/office/powerpoint/2010/main" val="15271595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Shape 354"/>
          <p:cNvSpPr txBox="1">
            <a:spLocks noGrp="1"/>
          </p:cNvSpPr>
          <p:nvPr>
            <p:ph type="title"/>
          </p:nvPr>
        </p:nvSpPr>
        <p:spPr>
          <a:xfrm>
            <a:off x="457200" y="274633"/>
            <a:ext cx="8082501" cy="1158899"/>
          </a:xfrm>
          <a:prstGeom prst="rect">
            <a:avLst/>
          </a:prstGeom>
        </p:spPr>
        <p:txBody>
          <a:bodyPr lIns="68575" tIns="68575" rIns="68575" bIns="68575" anchor="ctr" anchorCtr="0">
            <a:noAutofit/>
          </a:bodyPr>
          <a:lstStyle/>
          <a:p>
            <a:pPr lvl="0" rtl="0">
              <a:spcBef>
                <a:spcPts val="0"/>
              </a:spcBef>
              <a:buNone/>
            </a:pPr>
            <a:r>
              <a:rPr lang="en" sz="3600" dirty="0">
                <a:latin typeface="Calibri"/>
                <a:ea typeface="Calibri"/>
                <a:cs typeface="Calibri"/>
                <a:sym typeface="Calibri"/>
              </a:rPr>
              <a:t>A typical program needs to: </a:t>
            </a:r>
            <a:r>
              <a:rPr lang="en-US" sz="3600" dirty="0">
                <a:latin typeface="Calibri"/>
                <a:ea typeface="Calibri"/>
                <a:cs typeface="Calibri"/>
                <a:sym typeface="Calibri"/>
              </a:rPr>
              <a:t/>
            </a:r>
            <a:br>
              <a:rPr lang="en-US" sz="3600" dirty="0">
                <a:latin typeface="Calibri"/>
                <a:ea typeface="Calibri"/>
                <a:cs typeface="Calibri"/>
                <a:sym typeface="Calibri"/>
              </a:rPr>
            </a:br>
            <a:r>
              <a:rPr lang="en" sz="3600" dirty="0">
                <a:latin typeface="Calibri"/>
                <a:ea typeface="Calibri"/>
                <a:cs typeface="Calibri"/>
                <a:sym typeface="Calibri"/>
              </a:rPr>
              <a:t>get input, process data, and output results</a:t>
            </a:r>
          </a:p>
        </p:txBody>
      </p:sp>
      <p:sp>
        <p:nvSpPr>
          <p:cNvPr id="355" name="Shape 355"/>
          <p:cNvSpPr txBox="1">
            <a:spLocks noGrp="1"/>
          </p:cNvSpPr>
          <p:nvPr>
            <p:ph type="body" idx="1"/>
          </p:nvPr>
        </p:nvSpPr>
        <p:spPr>
          <a:xfrm>
            <a:off x="457200" y="1657833"/>
            <a:ext cx="8453699" cy="4673699"/>
          </a:xfrm>
          <a:prstGeom prst="rect">
            <a:avLst/>
          </a:prstGeom>
        </p:spPr>
        <p:txBody>
          <a:bodyPr lIns="68575" tIns="68575" rIns="68575" bIns="68575" anchor="t" anchorCtr="0">
            <a:noAutofit/>
          </a:bodyPr>
          <a:lstStyle/>
          <a:p>
            <a:pPr marL="457200" lvl="0" indent="-381000" rtl="0">
              <a:spcBef>
                <a:spcPts val="0"/>
              </a:spcBef>
              <a:buSzPct val="100000"/>
              <a:buFont typeface="Calibri"/>
            </a:pPr>
            <a:r>
              <a:rPr lang="en" sz="2400">
                <a:latin typeface="Calibri"/>
                <a:ea typeface="Calibri"/>
                <a:cs typeface="Calibri"/>
                <a:sym typeface="Calibri"/>
              </a:rPr>
              <a:t>A program gets input from a variety of input devices</a:t>
            </a:r>
          </a:p>
          <a:p>
            <a:pPr marL="914400" lvl="1" indent="-381000" rtl="0">
              <a:spcBef>
                <a:spcPts val="0"/>
              </a:spcBef>
              <a:buSzPct val="100000"/>
              <a:buFont typeface="Calibri"/>
            </a:pPr>
            <a:r>
              <a:rPr lang="en" sz="2400">
                <a:latin typeface="Calibri"/>
                <a:ea typeface="Calibri"/>
                <a:cs typeface="Calibri"/>
                <a:sym typeface="Calibri"/>
              </a:rPr>
              <a:t>Keyboard, mouse, touch screen, sensors, ...</a:t>
            </a:r>
          </a:p>
          <a:p>
            <a:pPr marL="457200" lvl="0" indent="0" rtl="0">
              <a:spcBef>
                <a:spcPts val="0"/>
              </a:spcBef>
              <a:buNone/>
            </a:pPr>
            <a:endParaRPr sz="2400">
              <a:latin typeface="Calibri"/>
              <a:ea typeface="Calibri"/>
              <a:cs typeface="Calibri"/>
              <a:sym typeface="Calibri"/>
            </a:endParaRPr>
          </a:p>
          <a:p>
            <a:pPr marL="457200" lvl="0" indent="-381000" rtl="0">
              <a:spcBef>
                <a:spcPts val="0"/>
              </a:spcBef>
              <a:buSzPct val="100000"/>
              <a:buFont typeface="Calibri"/>
            </a:pPr>
            <a:r>
              <a:rPr lang="en" sz="2400">
                <a:latin typeface="Calibri"/>
                <a:ea typeface="Calibri"/>
                <a:cs typeface="Calibri"/>
                <a:sym typeface="Calibri"/>
              </a:rPr>
              <a:t>It then processes the inputs as data in various ways</a:t>
            </a:r>
          </a:p>
          <a:p>
            <a:pPr marL="0" lvl="0" indent="0" rtl="0">
              <a:spcBef>
                <a:spcPts val="0"/>
              </a:spcBef>
              <a:buNone/>
            </a:pPr>
            <a:endParaRPr sz="2400">
              <a:latin typeface="Calibri"/>
              <a:ea typeface="Calibri"/>
              <a:cs typeface="Calibri"/>
              <a:sym typeface="Calibri"/>
            </a:endParaRPr>
          </a:p>
          <a:p>
            <a:pPr marL="457200" lvl="0" indent="-381000" rtl="0">
              <a:spcBef>
                <a:spcPts val="0"/>
              </a:spcBef>
              <a:buSzPct val="100000"/>
              <a:buFont typeface="Calibri"/>
            </a:pPr>
            <a:r>
              <a:rPr lang="en" sz="2400">
                <a:latin typeface="Calibri"/>
                <a:ea typeface="Calibri"/>
                <a:cs typeface="Calibri"/>
                <a:sym typeface="Calibri"/>
              </a:rPr>
              <a:t>Results are then formatted and sent to various output devices</a:t>
            </a:r>
          </a:p>
          <a:p>
            <a:pPr marL="914400" lvl="1" indent="-381000" rtl="0">
              <a:spcBef>
                <a:spcPts val="0"/>
              </a:spcBef>
              <a:buSzPct val="100000"/>
              <a:buFont typeface="Calibri"/>
            </a:pPr>
            <a:r>
              <a:rPr lang="en" sz="2400">
                <a:latin typeface="Calibri"/>
                <a:ea typeface="Calibri"/>
                <a:cs typeface="Calibri"/>
                <a:sym typeface="Calibri"/>
              </a:rPr>
              <a:t>Screen, printer, sent across the Internet, ...</a:t>
            </a:r>
          </a:p>
        </p:txBody>
      </p:sp>
      <p:grpSp>
        <p:nvGrpSpPr>
          <p:cNvPr id="356" name="Shape 356"/>
          <p:cNvGrpSpPr/>
          <p:nvPr/>
        </p:nvGrpSpPr>
        <p:grpSpPr>
          <a:xfrm>
            <a:off x="6383904" y="5400930"/>
            <a:ext cx="2760101" cy="1456928"/>
            <a:chOff x="457200" y="1021775"/>
            <a:chExt cx="6696024" cy="3254250"/>
          </a:xfrm>
        </p:grpSpPr>
        <p:pic>
          <p:nvPicPr>
            <p:cNvPr id="357" name="Shape 357"/>
            <p:cNvPicPr preferRelativeResize="0"/>
            <p:nvPr/>
          </p:nvPicPr>
          <p:blipFill rotWithShape="1">
            <a:blip r:embed="rId3">
              <a:alphaModFix/>
            </a:blip>
            <a:srcRect b="16247"/>
            <a:stretch/>
          </p:blipFill>
          <p:spPr>
            <a:xfrm>
              <a:off x="3822875" y="1021775"/>
              <a:ext cx="3330349" cy="3254249"/>
            </a:xfrm>
            <a:prstGeom prst="rect">
              <a:avLst/>
            </a:prstGeom>
            <a:noFill/>
            <a:ln>
              <a:noFill/>
            </a:ln>
          </p:spPr>
        </p:pic>
        <p:cxnSp>
          <p:nvCxnSpPr>
            <p:cNvPr id="358" name="Shape 358"/>
            <p:cNvCxnSpPr/>
            <p:nvPr/>
          </p:nvCxnSpPr>
          <p:spPr>
            <a:xfrm rot="10800000">
              <a:off x="2988799" y="2168725"/>
              <a:ext cx="1237200" cy="180599"/>
            </a:xfrm>
            <a:prstGeom prst="straightConnector1">
              <a:avLst/>
            </a:prstGeom>
            <a:noFill/>
            <a:ln w="19050" cap="flat" cmpd="sng">
              <a:solidFill>
                <a:srgbClr val="000000"/>
              </a:solidFill>
              <a:prstDash val="solid"/>
              <a:round/>
              <a:headEnd type="none" w="lg" len="lg"/>
              <a:tailEnd type="stealth" w="lg" len="lg"/>
            </a:ln>
          </p:spPr>
        </p:cxnSp>
        <p:cxnSp>
          <p:nvCxnSpPr>
            <p:cNvPr id="359" name="Shape 359"/>
            <p:cNvCxnSpPr/>
            <p:nvPr/>
          </p:nvCxnSpPr>
          <p:spPr>
            <a:xfrm rot="10800000">
              <a:off x="2377300" y="2974249"/>
              <a:ext cx="1834799" cy="695700"/>
            </a:xfrm>
            <a:prstGeom prst="straightConnector1">
              <a:avLst/>
            </a:prstGeom>
            <a:noFill/>
            <a:ln w="19050" cap="flat" cmpd="sng">
              <a:solidFill>
                <a:schemeClr val="dk1"/>
              </a:solidFill>
              <a:prstDash val="solid"/>
              <a:round/>
              <a:headEnd type="stealth" w="lg" len="lg"/>
              <a:tailEnd type="none" w="lg" len="lg"/>
            </a:ln>
          </p:spPr>
        </p:cxnSp>
        <p:pic>
          <p:nvPicPr>
            <p:cNvPr id="360" name="Shape 360"/>
            <p:cNvPicPr preferRelativeResize="0"/>
            <p:nvPr/>
          </p:nvPicPr>
          <p:blipFill rotWithShape="1">
            <a:blip r:embed="rId4">
              <a:alphaModFix/>
            </a:blip>
            <a:srcRect b="17857"/>
            <a:stretch/>
          </p:blipFill>
          <p:spPr>
            <a:xfrm>
              <a:off x="457200" y="1290475"/>
              <a:ext cx="3115450" cy="2985550"/>
            </a:xfrm>
            <a:prstGeom prst="rect">
              <a:avLst/>
            </a:prstGeom>
            <a:noFill/>
            <a:ln>
              <a:noFill/>
            </a:ln>
          </p:spPr>
        </p:pic>
      </p:grpSp>
    </p:spTree>
    <p:extLst>
      <p:ext uri="{BB962C8B-B14F-4D97-AF65-F5344CB8AC3E}">
        <p14:creationId xmlns:p14="http://schemas.microsoft.com/office/powerpoint/2010/main" val="17085997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Shape 365"/>
          <p:cNvSpPr txBox="1">
            <a:spLocks noGrp="1"/>
          </p:cNvSpPr>
          <p:nvPr>
            <p:ph type="title"/>
          </p:nvPr>
        </p:nvSpPr>
        <p:spPr>
          <a:xfrm>
            <a:off x="284950" y="274633"/>
            <a:ext cx="7550999" cy="813300"/>
          </a:xfrm>
          <a:prstGeom prst="rect">
            <a:avLst/>
          </a:prstGeom>
        </p:spPr>
        <p:txBody>
          <a:bodyPr lIns="68575" tIns="68575" rIns="68575" bIns="68575" anchor="ctr" anchorCtr="0">
            <a:noAutofit/>
          </a:bodyPr>
          <a:lstStyle/>
          <a:p>
            <a:pPr lvl="0" rtl="0">
              <a:spcBef>
                <a:spcPts val="0"/>
              </a:spcBef>
              <a:buNone/>
            </a:pPr>
            <a:r>
              <a:rPr lang="en" sz="3600">
                <a:latin typeface="Calibri"/>
                <a:ea typeface="Calibri"/>
                <a:cs typeface="Calibri"/>
                <a:sym typeface="Calibri"/>
              </a:rPr>
              <a:t>However, the reality is messy...</a:t>
            </a:r>
          </a:p>
        </p:txBody>
      </p:sp>
      <p:sp>
        <p:nvSpPr>
          <p:cNvPr id="366" name="Shape 366"/>
          <p:cNvSpPr txBox="1">
            <a:spLocks noGrp="1"/>
          </p:cNvSpPr>
          <p:nvPr>
            <p:ph type="body" idx="1"/>
          </p:nvPr>
        </p:nvSpPr>
        <p:spPr>
          <a:xfrm>
            <a:off x="457200" y="1087833"/>
            <a:ext cx="8229600" cy="4967700"/>
          </a:xfrm>
          <a:prstGeom prst="rect">
            <a:avLst/>
          </a:prstGeom>
        </p:spPr>
        <p:txBody>
          <a:bodyPr lIns="68575" tIns="68575" rIns="68575" bIns="68575" anchor="t" anchorCtr="0">
            <a:noAutofit/>
          </a:bodyPr>
          <a:lstStyle/>
          <a:p>
            <a:pPr marL="457200" lvl="0" indent="0" rtl="0">
              <a:spcBef>
                <a:spcPts val="0"/>
              </a:spcBef>
              <a:buNone/>
            </a:pPr>
            <a:r>
              <a:rPr lang="en" sz="2200">
                <a:solidFill>
                  <a:schemeClr val="dk1"/>
                </a:solidFill>
                <a:latin typeface="Calibri"/>
                <a:ea typeface="Calibri"/>
                <a:cs typeface="Calibri"/>
                <a:sym typeface="Calibri"/>
              </a:rPr>
              <a:t>You have to </a:t>
            </a:r>
            <a:r>
              <a:rPr lang="en" sz="2200" b="1">
                <a:solidFill>
                  <a:schemeClr val="dk1"/>
                </a:solidFill>
                <a:latin typeface="Calibri"/>
                <a:ea typeface="Calibri"/>
                <a:cs typeface="Calibri"/>
                <a:sym typeface="Calibri"/>
              </a:rPr>
              <a:t>rewrite </a:t>
            </a:r>
            <a:r>
              <a:rPr lang="en" sz="2200">
                <a:solidFill>
                  <a:schemeClr val="dk1"/>
                </a:solidFill>
                <a:latin typeface="Calibri"/>
                <a:ea typeface="Calibri"/>
                <a:cs typeface="Calibri"/>
                <a:sym typeface="Calibri"/>
              </a:rPr>
              <a:t>your program to suit each type of Operating System and computer hardware - not very practical!</a:t>
            </a:r>
          </a:p>
        </p:txBody>
      </p:sp>
      <p:pic>
        <p:nvPicPr>
          <p:cNvPr id="367" name="Shape 367"/>
          <p:cNvPicPr preferRelativeResize="0"/>
          <p:nvPr/>
        </p:nvPicPr>
        <p:blipFill>
          <a:blip r:embed="rId3">
            <a:alphaModFix/>
          </a:blip>
          <a:stretch>
            <a:fillRect/>
          </a:stretch>
        </p:blipFill>
        <p:spPr>
          <a:xfrm>
            <a:off x="6690814" y="3817033"/>
            <a:ext cx="1599311" cy="1368949"/>
          </a:xfrm>
          <a:prstGeom prst="rect">
            <a:avLst/>
          </a:prstGeom>
          <a:noFill/>
          <a:ln>
            <a:noFill/>
          </a:ln>
        </p:spPr>
      </p:pic>
      <p:pic>
        <p:nvPicPr>
          <p:cNvPr id="368" name="Shape 368"/>
          <p:cNvPicPr preferRelativeResize="0"/>
          <p:nvPr/>
        </p:nvPicPr>
        <p:blipFill>
          <a:blip r:embed="rId4">
            <a:alphaModFix/>
          </a:blip>
          <a:stretch>
            <a:fillRect/>
          </a:stretch>
        </p:blipFill>
        <p:spPr>
          <a:xfrm>
            <a:off x="3671750" y="3994779"/>
            <a:ext cx="1959143" cy="1469795"/>
          </a:xfrm>
          <a:prstGeom prst="rect">
            <a:avLst/>
          </a:prstGeom>
          <a:noFill/>
          <a:ln>
            <a:noFill/>
          </a:ln>
        </p:spPr>
      </p:pic>
      <p:grpSp>
        <p:nvGrpSpPr>
          <p:cNvPr id="369" name="Shape 369"/>
          <p:cNvGrpSpPr/>
          <p:nvPr/>
        </p:nvGrpSpPr>
        <p:grpSpPr>
          <a:xfrm>
            <a:off x="631025" y="3027309"/>
            <a:ext cx="2483025" cy="963776"/>
            <a:chOff x="2201875" y="2724675"/>
            <a:chExt cx="2483025" cy="722850"/>
          </a:xfrm>
        </p:grpSpPr>
        <p:pic>
          <p:nvPicPr>
            <p:cNvPr id="370" name="Shape 370"/>
            <p:cNvPicPr preferRelativeResize="0"/>
            <p:nvPr/>
          </p:nvPicPr>
          <p:blipFill rotWithShape="1">
            <a:blip r:embed="rId5">
              <a:alphaModFix/>
            </a:blip>
            <a:srcRect b="18032"/>
            <a:stretch/>
          </p:blipFill>
          <p:spPr>
            <a:xfrm>
              <a:off x="2201875" y="2752450"/>
              <a:ext cx="726825" cy="695075"/>
            </a:xfrm>
            <a:prstGeom prst="rect">
              <a:avLst/>
            </a:prstGeom>
            <a:noFill/>
            <a:ln>
              <a:noFill/>
            </a:ln>
          </p:spPr>
        </p:pic>
        <p:sp>
          <p:nvSpPr>
            <p:cNvPr id="371" name="Shape 371"/>
            <p:cNvSpPr txBox="1"/>
            <p:nvPr/>
          </p:nvSpPr>
          <p:spPr>
            <a:xfrm>
              <a:off x="3016600" y="2724675"/>
              <a:ext cx="1668300" cy="542100"/>
            </a:xfrm>
            <a:prstGeom prst="rect">
              <a:avLst/>
            </a:prstGeom>
            <a:noFill/>
            <a:ln>
              <a:noFill/>
            </a:ln>
          </p:spPr>
          <p:txBody>
            <a:bodyPr lIns="91425" tIns="91425" rIns="91425" bIns="91425" anchor="t" anchorCtr="0">
              <a:noAutofit/>
            </a:bodyPr>
            <a:lstStyle/>
            <a:p>
              <a:pPr lvl="0" rtl="0">
                <a:spcBef>
                  <a:spcPts val="0"/>
                </a:spcBef>
                <a:buNone/>
              </a:pPr>
              <a:r>
                <a:rPr lang="en"/>
                <a:t>MyProgram</a:t>
              </a:r>
            </a:p>
            <a:p>
              <a:pPr lvl="0" rtl="0">
                <a:spcBef>
                  <a:spcPts val="0"/>
                </a:spcBef>
                <a:buNone/>
              </a:pPr>
              <a:r>
                <a:rPr lang="en"/>
                <a:t>Mac-version</a:t>
              </a:r>
            </a:p>
          </p:txBody>
        </p:sp>
      </p:grpSp>
      <p:grpSp>
        <p:nvGrpSpPr>
          <p:cNvPr id="372" name="Shape 372"/>
          <p:cNvGrpSpPr/>
          <p:nvPr/>
        </p:nvGrpSpPr>
        <p:grpSpPr>
          <a:xfrm>
            <a:off x="3409812" y="3027309"/>
            <a:ext cx="2483025" cy="963776"/>
            <a:chOff x="2201875" y="2724675"/>
            <a:chExt cx="2483025" cy="722850"/>
          </a:xfrm>
        </p:grpSpPr>
        <p:pic>
          <p:nvPicPr>
            <p:cNvPr id="373" name="Shape 373"/>
            <p:cNvPicPr preferRelativeResize="0"/>
            <p:nvPr/>
          </p:nvPicPr>
          <p:blipFill rotWithShape="1">
            <a:blip r:embed="rId5">
              <a:alphaModFix/>
            </a:blip>
            <a:srcRect b="18032"/>
            <a:stretch/>
          </p:blipFill>
          <p:spPr>
            <a:xfrm>
              <a:off x="2201875" y="2752450"/>
              <a:ext cx="726825" cy="695075"/>
            </a:xfrm>
            <a:prstGeom prst="rect">
              <a:avLst/>
            </a:prstGeom>
            <a:noFill/>
            <a:ln>
              <a:noFill/>
            </a:ln>
          </p:spPr>
        </p:pic>
        <p:sp>
          <p:nvSpPr>
            <p:cNvPr id="374" name="Shape 374"/>
            <p:cNvSpPr txBox="1"/>
            <p:nvPr/>
          </p:nvSpPr>
          <p:spPr>
            <a:xfrm>
              <a:off x="3016600" y="2724675"/>
              <a:ext cx="1668300" cy="542100"/>
            </a:xfrm>
            <a:prstGeom prst="rect">
              <a:avLst/>
            </a:prstGeom>
            <a:noFill/>
            <a:ln>
              <a:noFill/>
            </a:ln>
          </p:spPr>
          <p:txBody>
            <a:bodyPr lIns="91425" tIns="91425" rIns="91425" bIns="91425" anchor="t" anchorCtr="0">
              <a:noAutofit/>
            </a:bodyPr>
            <a:lstStyle/>
            <a:p>
              <a:pPr lvl="0" rtl="0">
                <a:spcBef>
                  <a:spcPts val="0"/>
                </a:spcBef>
                <a:buNone/>
              </a:pPr>
              <a:r>
                <a:rPr lang="en"/>
                <a:t>MyProgram</a:t>
              </a:r>
            </a:p>
            <a:p>
              <a:pPr lvl="0" rtl="0">
                <a:spcBef>
                  <a:spcPts val="0"/>
                </a:spcBef>
                <a:buNone/>
              </a:pPr>
              <a:r>
                <a:rPr lang="en"/>
                <a:t>PC-version</a:t>
              </a:r>
            </a:p>
          </p:txBody>
        </p:sp>
      </p:grpSp>
      <p:grpSp>
        <p:nvGrpSpPr>
          <p:cNvPr id="375" name="Shape 375"/>
          <p:cNvGrpSpPr/>
          <p:nvPr/>
        </p:nvGrpSpPr>
        <p:grpSpPr>
          <a:xfrm>
            <a:off x="6018412" y="3027309"/>
            <a:ext cx="2483025" cy="963776"/>
            <a:chOff x="2201875" y="2724675"/>
            <a:chExt cx="2483025" cy="722850"/>
          </a:xfrm>
        </p:grpSpPr>
        <p:pic>
          <p:nvPicPr>
            <p:cNvPr id="376" name="Shape 376"/>
            <p:cNvPicPr preferRelativeResize="0"/>
            <p:nvPr/>
          </p:nvPicPr>
          <p:blipFill rotWithShape="1">
            <a:blip r:embed="rId5">
              <a:alphaModFix/>
            </a:blip>
            <a:srcRect b="18032"/>
            <a:stretch/>
          </p:blipFill>
          <p:spPr>
            <a:xfrm>
              <a:off x="2201875" y="2752450"/>
              <a:ext cx="726825" cy="695075"/>
            </a:xfrm>
            <a:prstGeom prst="rect">
              <a:avLst/>
            </a:prstGeom>
            <a:noFill/>
            <a:ln>
              <a:noFill/>
            </a:ln>
          </p:spPr>
        </p:pic>
        <p:sp>
          <p:nvSpPr>
            <p:cNvPr id="377" name="Shape 377"/>
            <p:cNvSpPr txBox="1"/>
            <p:nvPr/>
          </p:nvSpPr>
          <p:spPr>
            <a:xfrm>
              <a:off x="3016600" y="2724675"/>
              <a:ext cx="1668300" cy="542100"/>
            </a:xfrm>
            <a:prstGeom prst="rect">
              <a:avLst/>
            </a:prstGeom>
            <a:noFill/>
            <a:ln>
              <a:noFill/>
            </a:ln>
          </p:spPr>
          <p:txBody>
            <a:bodyPr lIns="91425" tIns="91425" rIns="91425" bIns="91425" anchor="t" anchorCtr="0">
              <a:noAutofit/>
            </a:bodyPr>
            <a:lstStyle/>
            <a:p>
              <a:pPr lvl="0" rtl="0">
                <a:spcBef>
                  <a:spcPts val="0"/>
                </a:spcBef>
                <a:buNone/>
              </a:pPr>
              <a:r>
                <a:rPr lang="en"/>
                <a:t>MyProgram</a:t>
              </a:r>
            </a:p>
            <a:p>
              <a:pPr lvl="0" rtl="0">
                <a:spcBef>
                  <a:spcPts val="0"/>
                </a:spcBef>
                <a:buNone/>
              </a:pPr>
              <a:r>
                <a:rPr lang="en"/>
                <a:t>SUN-version</a:t>
              </a:r>
            </a:p>
          </p:txBody>
        </p:sp>
      </p:grpSp>
      <p:pic>
        <p:nvPicPr>
          <p:cNvPr id="378" name="Shape 378"/>
          <p:cNvPicPr preferRelativeResize="0"/>
          <p:nvPr/>
        </p:nvPicPr>
        <p:blipFill>
          <a:blip r:embed="rId6">
            <a:alphaModFix/>
          </a:blip>
          <a:stretch>
            <a:fillRect/>
          </a:stretch>
        </p:blipFill>
        <p:spPr>
          <a:xfrm>
            <a:off x="457189" y="3991201"/>
            <a:ext cx="1959154" cy="1476944"/>
          </a:xfrm>
          <a:prstGeom prst="rect">
            <a:avLst/>
          </a:prstGeom>
          <a:noFill/>
          <a:ln>
            <a:noFill/>
          </a:ln>
        </p:spPr>
      </p:pic>
    </p:spTree>
    <p:extLst>
      <p:ext uri="{BB962C8B-B14F-4D97-AF65-F5344CB8AC3E}">
        <p14:creationId xmlns:p14="http://schemas.microsoft.com/office/powerpoint/2010/main" val="2594308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Shape 383"/>
          <p:cNvSpPr txBox="1">
            <a:spLocks noGrp="1"/>
          </p:cNvSpPr>
          <p:nvPr>
            <p:ph type="title"/>
          </p:nvPr>
        </p:nvSpPr>
        <p:spPr>
          <a:xfrm>
            <a:off x="457200" y="274633"/>
            <a:ext cx="7378799" cy="1554300"/>
          </a:xfrm>
          <a:prstGeom prst="rect">
            <a:avLst/>
          </a:prstGeom>
        </p:spPr>
        <p:txBody>
          <a:bodyPr lIns="68575" tIns="68575" rIns="68575" bIns="68575" anchor="ctr" anchorCtr="0">
            <a:noAutofit/>
          </a:bodyPr>
          <a:lstStyle/>
          <a:p>
            <a:pPr lvl="0" algn="l" rtl="0">
              <a:spcBef>
                <a:spcPts val="500"/>
              </a:spcBef>
              <a:buNone/>
            </a:pPr>
            <a:r>
              <a:rPr lang="en" sz="2400" dirty="0">
                <a:solidFill>
                  <a:schemeClr val="dk1"/>
                </a:solidFill>
                <a:latin typeface="Calibri"/>
                <a:ea typeface="Calibri"/>
                <a:cs typeface="Calibri"/>
                <a:sym typeface="Calibri"/>
              </a:rPr>
              <a:t>One solution: simulate the functionality of OSes and hardware as a program - we call this a </a:t>
            </a:r>
            <a:r>
              <a:rPr lang="en" sz="2400" b="1" dirty="0">
                <a:solidFill>
                  <a:schemeClr val="dk1"/>
                </a:solidFill>
                <a:latin typeface="Calibri"/>
                <a:ea typeface="Calibri"/>
                <a:cs typeface="Calibri"/>
                <a:sym typeface="Calibri"/>
              </a:rPr>
              <a:t>virtual machine</a:t>
            </a:r>
          </a:p>
        </p:txBody>
      </p:sp>
      <p:sp>
        <p:nvSpPr>
          <p:cNvPr id="384" name="Shape 384"/>
          <p:cNvSpPr/>
          <p:nvPr/>
        </p:nvSpPr>
        <p:spPr>
          <a:xfrm>
            <a:off x="479225" y="2003233"/>
            <a:ext cx="2046299" cy="1554300"/>
          </a:xfrm>
          <a:prstGeom prst="snip1Rect">
            <a:avLst>
              <a:gd name="adj" fmla="val 16667"/>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2400"/>
              <a:t>Source code</a:t>
            </a:r>
          </a:p>
        </p:txBody>
      </p:sp>
      <p:sp>
        <p:nvSpPr>
          <p:cNvPr id="385" name="Shape 385"/>
          <p:cNvSpPr/>
          <p:nvPr/>
        </p:nvSpPr>
        <p:spPr>
          <a:xfrm>
            <a:off x="3587612" y="2055033"/>
            <a:ext cx="1696679" cy="1554389"/>
          </a:xfrm>
          <a:prstGeom prst="flowChartDocument">
            <a:avLst/>
          </a:prstGeom>
          <a:solidFill>
            <a:schemeClr val="dk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2400">
                <a:solidFill>
                  <a:schemeClr val="lt1"/>
                </a:solidFill>
                <a:latin typeface="Calibri"/>
                <a:ea typeface="Calibri"/>
                <a:cs typeface="Calibri"/>
                <a:sym typeface="Calibri"/>
              </a:rPr>
              <a:t>Compiled</a:t>
            </a:r>
          </a:p>
        </p:txBody>
      </p:sp>
      <p:sp>
        <p:nvSpPr>
          <p:cNvPr id="386" name="Shape 386"/>
          <p:cNvSpPr/>
          <p:nvPr/>
        </p:nvSpPr>
        <p:spPr>
          <a:xfrm>
            <a:off x="2629225" y="2616433"/>
            <a:ext cx="854700" cy="431700"/>
          </a:xfrm>
          <a:prstGeom prst="rightArrow">
            <a:avLst>
              <a:gd name="adj1" fmla="val 50000"/>
              <a:gd name="adj2" fmla="val 50000"/>
            </a:avLst>
          </a:prstGeom>
          <a:solidFill>
            <a:schemeClr val="lt1"/>
          </a:solidFill>
          <a:ln w="19050" cap="flat" cmpd="sng">
            <a:solidFill>
              <a:srgbClr val="00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87" name="Shape 387"/>
          <p:cNvSpPr/>
          <p:nvPr/>
        </p:nvSpPr>
        <p:spPr>
          <a:xfrm>
            <a:off x="5387987" y="2616433"/>
            <a:ext cx="854700" cy="431700"/>
          </a:xfrm>
          <a:prstGeom prst="rightArrow">
            <a:avLst>
              <a:gd name="adj1" fmla="val 50000"/>
              <a:gd name="adj2" fmla="val 50000"/>
            </a:avLst>
          </a:prstGeom>
          <a:solidFill>
            <a:schemeClr val="lt1"/>
          </a:solidFill>
          <a:ln w="19050" cap="flat" cmpd="sng">
            <a:solidFill>
              <a:srgbClr val="00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88" name="Shape 388"/>
          <p:cNvSpPr/>
          <p:nvPr/>
        </p:nvSpPr>
        <p:spPr>
          <a:xfrm>
            <a:off x="6346400" y="2055033"/>
            <a:ext cx="2046299" cy="1554300"/>
          </a:xfrm>
          <a:prstGeom prst="snip1Rect">
            <a:avLst>
              <a:gd name="adj" fmla="val 16667"/>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2400"/>
              <a:t>Bytecode</a:t>
            </a:r>
          </a:p>
        </p:txBody>
      </p:sp>
      <p:sp>
        <p:nvSpPr>
          <p:cNvPr id="389" name="Shape 389"/>
          <p:cNvSpPr/>
          <p:nvPr/>
        </p:nvSpPr>
        <p:spPr>
          <a:xfrm>
            <a:off x="3739662" y="4377833"/>
            <a:ext cx="2273100" cy="708000"/>
          </a:xfrm>
          <a:prstGeom prst="roundRect">
            <a:avLst>
              <a:gd name="adj" fmla="val 16667"/>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2400">
                <a:latin typeface="Calibri"/>
                <a:ea typeface="Calibri"/>
                <a:cs typeface="Calibri"/>
                <a:sym typeface="Calibri"/>
              </a:rPr>
              <a:t>Virtual machine</a:t>
            </a:r>
          </a:p>
        </p:txBody>
      </p:sp>
      <p:sp>
        <p:nvSpPr>
          <p:cNvPr id="390" name="Shape 390"/>
          <p:cNvSpPr/>
          <p:nvPr/>
        </p:nvSpPr>
        <p:spPr>
          <a:xfrm>
            <a:off x="3619975" y="5141933"/>
            <a:ext cx="2512499" cy="708000"/>
          </a:xfrm>
          <a:prstGeom prst="roundRect">
            <a:avLst>
              <a:gd name="adj" fmla="val 16667"/>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2400">
                <a:latin typeface="Calibri"/>
                <a:ea typeface="Calibri"/>
                <a:cs typeface="Calibri"/>
                <a:sym typeface="Calibri"/>
              </a:rPr>
              <a:t>Operating System</a:t>
            </a:r>
          </a:p>
        </p:txBody>
      </p:sp>
      <p:sp>
        <p:nvSpPr>
          <p:cNvPr id="391" name="Shape 391"/>
          <p:cNvSpPr/>
          <p:nvPr/>
        </p:nvSpPr>
        <p:spPr>
          <a:xfrm>
            <a:off x="3483912" y="5906033"/>
            <a:ext cx="2784600" cy="708000"/>
          </a:xfrm>
          <a:prstGeom prst="roundRect">
            <a:avLst>
              <a:gd name="adj" fmla="val 16667"/>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2400">
                <a:latin typeface="Calibri"/>
                <a:ea typeface="Calibri"/>
                <a:cs typeface="Calibri"/>
                <a:sym typeface="Calibri"/>
              </a:rPr>
              <a:t>Computer hardware</a:t>
            </a:r>
          </a:p>
        </p:txBody>
      </p:sp>
      <p:sp>
        <p:nvSpPr>
          <p:cNvPr id="392" name="Shape 392"/>
          <p:cNvSpPr/>
          <p:nvPr/>
        </p:nvSpPr>
        <p:spPr>
          <a:xfrm rot="-5400000" flipH="1">
            <a:off x="6156574" y="3863850"/>
            <a:ext cx="1105200" cy="1217700"/>
          </a:xfrm>
          <a:prstGeom prst="bentUpArrow">
            <a:avLst>
              <a:gd name="adj1" fmla="val 25000"/>
              <a:gd name="adj2" fmla="val 25000"/>
              <a:gd name="adj3" fmla="val 25000"/>
            </a:avLst>
          </a:prstGeom>
          <a:solidFill>
            <a:schemeClr val="lt1"/>
          </a:solidFill>
          <a:ln w="19050" cap="flat" cmpd="sng">
            <a:solidFill>
              <a:srgbClr val="00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93" name="Shape 393"/>
          <p:cNvSpPr txBox="1"/>
          <p:nvPr/>
        </p:nvSpPr>
        <p:spPr>
          <a:xfrm>
            <a:off x="7408450" y="3937366"/>
            <a:ext cx="1217700" cy="813300"/>
          </a:xfrm>
          <a:prstGeom prst="rect">
            <a:avLst/>
          </a:prstGeom>
          <a:noFill/>
          <a:ln>
            <a:noFill/>
          </a:ln>
        </p:spPr>
        <p:txBody>
          <a:bodyPr lIns="91425" tIns="91425" rIns="91425" bIns="91425" anchor="t" anchorCtr="0">
            <a:noAutofit/>
          </a:bodyPr>
          <a:lstStyle/>
          <a:p>
            <a:pPr lvl="0" rtl="0">
              <a:spcBef>
                <a:spcPts val="0"/>
              </a:spcBef>
              <a:buNone/>
            </a:pPr>
            <a:r>
              <a:rPr lang="en" sz="2400">
                <a:latin typeface="Calibri"/>
                <a:ea typeface="Calibri"/>
                <a:cs typeface="Calibri"/>
                <a:sym typeface="Calibri"/>
              </a:rPr>
              <a:t>runs on</a:t>
            </a:r>
          </a:p>
        </p:txBody>
      </p:sp>
    </p:spTree>
    <p:extLst>
      <p:ext uri="{BB962C8B-B14F-4D97-AF65-F5344CB8AC3E}">
        <p14:creationId xmlns:p14="http://schemas.microsoft.com/office/powerpoint/2010/main" val="1867717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title"/>
          </p:nvPr>
        </p:nvSpPr>
        <p:spPr>
          <a:prstGeom prst="rect">
            <a:avLst/>
          </a:prstGeom>
        </p:spPr>
        <p:txBody>
          <a:bodyPr lIns="68575" tIns="68575" rIns="68575" bIns="68575" anchor="ctr" anchorCtr="0">
            <a:noAutofit/>
          </a:bodyPr>
          <a:lstStyle/>
          <a:p>
            <a:pPr lvl="0" rtl="0">
              <a:spcBef>
                <a:spcPts val="0"/>
              </a:spcBef>
              <a:buNone/>
            </a:pPr>
            <a:r>
              <a:rPr lang="en-US" sz="3200" dirty="0">
                <a:latin typeface="Calibri"/>
                <a:ea typeface="Calibri"/>
                <a:cs typeface="Calibri"/>
                <a:sym typeface="Calibri"/>
              </a:rPr>
              <a:t>Knowledge and </a:t>
            </a:r>
            <a:r>
              <a:rPr lang="en" sz="3200" dirty="0">
                <a:latin typeface="Calibri"/>
                <a:ea typeface="Calibri"/>
                <a:cs typeface="Calibri"/>
                <a:sym typeface="Calibri"/>
              </a:rPr>
              <a:t>Skill </a:t>
            </a:r>
            <a:r>
              <a:rPr lang="en-US" sz="3200" dirty="0">
                <a:latin typeface="Calibri"/>
                <a:ea typeface="Calibri"/>
                <a:cs typeface="Calibri"/>
                <a:sym typeface="Calibri"/>
              </a:rPr>
              <a:t>D</a:t>
            </a:r>
            <a:r>
              <a:rPr lang="en" sz="3200" dirty="0" err="1">
                <a:latin typeface="Calibri"/>
                <a:ea typeface="Calibri"/>
                <a:cs typeface="Calibri"/>
                <a:sym typeface="Calibri"/>
              </a:rPr>
              <a:t>evelopment</a:t>
            </a:r>
            <a:endParaRPr lang="en" sz="3200" dirty="0">
              <a:latin typeface="Calibri"/>
              <a:ea typeface="Calibri"/>
              <a:cs typeface="Calibri"/>
              <a:sym typeface="Calibri"/>
            </a:endParaRPr>
          </a:p>
        </p:txBody>
      </p:sp>
      <p:sp>
        <p:nvSpPr>
          <p:cNvPr id="175" name="Shape 175"/>
          <p:cNvSpPr txBox="1">
            <a:spLocks noGrp="1"/>
          </p:cNvSpPr>
          <p:nvPr>
            <p:ph type="body" idx="1"/>
          </p:nvPr>
        </p:nvSpPr>
        <p:spPr>
          <a:prstGeom prst="rect">
            <a:avLst/>
          </a:prstGeom>
        </p:spPr>
        <p:txBody>
          <a:bodyPr lIns="68575" tIns="68575" rIns="68575" bIns="68575" anchor="t" anchorCtr="0">
            <a:noAutofit/>
          </a:bodyPr>
          <a:lstStyle/>
          <a:p>
            <a:pPr marL="457200" indent="-381000">
              <a:lnSpc>
                <a:spcPct val="150000"/>
              </a:lnSpc>
              <a:spcAft>
                <a:spcPts val="600"/>
              </a:spcAft>
            </a:pPr>
            <a:r>
              <a:rPr lang="en" dirty="0"/>
              <a:t>Apply best-practice "clean" coding techniques</a:t>
            </a:r>
          </a:p>
          <a:p>
            <a:pPr marL="762000" lvl="1" indent="-381000">
              <a:lnSpc>
                <a:spcPct val="150000"/>
              </a:lnSpc>
              <a:spcAft>
                <a:spcPts val="600"/>
              </a:spcAft>
            </a:pPr>
            <a:r>
              <a:rPr lang="en" dirty="0"/>
              <a:t>Think about repeatable patterns</a:t>
            </a:r>
          </a:p>
          <a:p>
            <a:pPr marL="457200" indent="-381000">
              <a:lnSpc>
                <a:spcPct val="150000"/>
              </a:lnSpc>
              <a:spcAft>
                <a:spcPts val="600"/>
              </a:spcAft>
            </a:pPr>
            <a:r>
              <a:rPr lang="en" dirty="0"/>
              <a:t>Object-oriented programming (OOP)</a:t>
            </a:r>
          </a:p>
          <a:p>
            <a:pPr marL="457200" lvl="0" indent="-381000">
              <a:lnSpc>
                <a:spcPct val="150000"/>
              </a:lnSpc>
              <a:spcAft>
                <a:spcPts val="600"/>
              </a:spcAft>
              <a:buFont typeface="Calibri"/>
            </a:pPr>
            <a:r>
              <a:rPr lang="en" sz="2400" dirty="0">
                <a:latin typeface="Calibri"/>
                <a:ea typeface="Calibri"/>
                <a:cs typeface="Calibri"/>
                <a:sym typeface="Calibri"/>
              </a:rPr>
              <a:t>Graphical user interface (GUI) programming</a:t>
            </a:r>
          </a:p>
          <a:p>
            <a:pPr marL="457200" lvl="0" indent="-381000" rtl="0">
              <a:lnSpc>
                <a:spcPct val="150000"/>
              </a:lnSpc>
              <a:spcBef>
                <a:spcPts val="0"/>
              </a:spcBef>
              <a:spcAft>
                <a:spcPts val="600"/>
              </a:spcAft>
              <a:buSzPct val="100000"/>
              <a:buFont typeface="Calibri"/>
            </a:pPr>
            <a:r>
              <a:rPr lang="en" sz="2400" dirty="0">
                <a:latin typeface="Calibri"/>
                <a:ea typeface="Calibri"/>
                <a:cs typeface="Calibri"/>
                <a:sym typeface="Calibri"/>
              </a:rPr>
              <a:t>Use a modern Integrated Development Environment (IDE)</a:t>
            </a:r>
          </a:p>
          <a:p>
            <a:pPr marL="762000" lvl="1" indent="-381000">
              <a:lnSpc>
                <a:spcPct val="150000"/>
              </a:lnSpc>
              <a:spcAft>
                <a:spcPts val="600"/>
              </a:spcAft>
            </a:pPr>
            <a:r>
              <a:rPr lang="en" dirty="0"/>
              <a:t>Become a more efficient developer</a:t>
            </a:r>
            <a:endParaRPr lang="en" dirty="0">
              <a:latin typeface="Calibri"/>
              <a:ea typeface="Calibri"/>
              <a:cs typeface="Calibri"/>
              <a:sym typeface="Calibri"/>
            </a:endParaRPr>
          </a:p>
          <a:p>
            <a:pPr marL="457200" lvl="0" indent="-381000" rtl="0">
              <a:lnSpc>
                <a:spcPct val="150000"/>
              </a:lnSpc>
              <a:spcBef>
                <a:spcPts val="0"/>
              </a:spcBef>
              <a:spcAft>
                <a:spcPts val="600"/>
              </a:spcAft>
              <a:buSzPct val="100000"/>
              <a:buFont typeface="Calibri"/>
            </a:pPr>
            <a:r>
              <a:rPr lang="en" sz="2400" dirty="0">
                <a:latin typeface="Calibri"/>
                <a:ea typeface="Calibri"/>
                <a:cs typeface="Calibri"/>
                <a:sym typeface="Calibri"/>
              </a:rPr>
              <a:t>Apply testing and debugging techniques</a:t>
            </a:r>
          </a:p>
          <a:p>
            <a:pPr marL="457200" lvl="0" indent="-381000" rtl="0">
              <a:lnSpc>
                <a:spcPct val="150000"/>
              </a:lnSpc>
              <a:spcBef>
                <a:spcPts val="0"/>
              </a:spcBef>
              <a:spcAft>
                <a:spcPts val="600"/>
              </a:spcAft>
              <a:buSzPct val="100000"/>
              <a:buFont typeface="Calibri"/>
            </a:pPr>
            <a:r>
              <a:rPr lang="en-US" sz="2400" dirty="0">
                <a:latin typeface="Calibri"/>
                <a:ea typeface="Calibri"/>
                <a:cs typeface="Calibri"/>
                <a:sym typeface="Calibri"/>
              </a:rPr>
              <a:t>Use Git and GitHub for version control and code reviews</a:t>
            </a:r>
            <a:endParaRPr lang="en" sz="2400" dirty="0">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Shape 398"/>
          <p:cNvSpPr txBox="1">
            <a:spLocks noGrp="1"/>
          </p:cNvSpPr>
          <p:nvPr>
            <p:ph type="title"/>
          </p:nvPr>
        </p:nvSpPr>
        <p:spPr>
          <a:xfrm>
            <a:off x="457200" y="274633"/>
            <a:ext cx="7378799" cy="1290299"/>
          </a:xfrm>
          <a:prstGeom prst="rect">
            <a:avLst/>
          </a:prstGeom>
        </p:spPr>
        <p:txBody>
          <a:bodyPr lIns="68575" tIns="68575" rIns="68575" bIns="68575" anchor="ctr" anchorCtr="0">
            <a:noAutofit/>
          </a:bodyPr>
          <a:lstStyle/>
          <a:p>
            <a:pPr lvl="0" algn="l" rtl="0">
              <a:spcBef>
                <a:spcPts val="0"/>
              </a:spcBef>
              <a:buNone/>
            </a:pPr>
            <a:r>
              <a:rPr lang="en" sz="3000">
                <a:latin typeface="Calibri"/>
                <a:ea typeface="Calibri"/>
                <a:cs typeface="Calibri"/>
                <a:sym typeface="Calibri"/>
              </a:rPr>
              <a:t>Bytecode is the machine code that runs on a Virtual Machine (VM)</a:t>
            </a:r>
          </a:p>
        </p:txBody>
      </p:sp>
      <p:sp>
        <p:nvSpPr>
          <p:cNvPr id="399" name="Shape 399"/>
          <p:cNvSpPr txBox="1">
            <a:spLocks noGrp="1"/>
          </p:cNvSpPr>
          <p:nvPr>
            <p:ph type="body" idx="1"/>
          </p:nvPr>
        </p:nvSpPr>
        <p:spPr>
          <a:xfrm>
            <a:off x="457200" y="1767433"/>
            <a:ext cx="8229600" cy="4287899"/>
          </a:xfrm>
          <a:prstGeom prst="rect">
            <a:avLst/>
          </a:prstGeom>
        </p:spPr>
        <p:txBody>
          <a:bodyPr lIns="68575" tIns="68575" rIns="68575" bIns="68575" anchor="t" anchorCtr="0">
            <a:noAutofit/>
          </a:bodyPr>
          <a:lstStyle/>
          <a:p>
            <a:pPr marL="457200" marR="0" lvl="0" indent="-381000" algn="l" rtl="0">
              <a:lnSpc>
                <a:spcPct val="100000"/>
              </a:lnSpc>
              <a:spcBef>
                <a:spcPts val="500"/>
              </a:spcBef>
              <a:spcAft>
                <a:spcPts val="0"/>
              </a:spcAft>
              <a:buClr>
                <a:schemeClr val="dk1"/>
              </a:buClr>
              <a:buSzPct val="100000"/>
              <a:buFont typeface="Calibri"/>
            </a:pPr>
            <a:r>
              <a:rPr lang="en" sz="2400">
                <a:latin typeface="Calibri"/>
                <a:ea typeface="Calibri"/>
                <a:cs typeface="Calibri"/>
                <a:sym typeface="Calibri"/>
              </a:rPr>
              <a:t>When you install Python on your computer:</a:t>
            </a:r>
          </a:p>
          <a:p>
            <a:pPr marL="914400" marR="0" lvl="1" indent="-381000" algn="l" rtl="0">
              <a:lnSpc>
                <a:spcPct val="100000"/>
              </a:lnSpc>
              <a:spcBef>
                <a:spcPts val="500"/>
              </a:spcBef>
              <a:spcAft>
                <a:spcPts val="0"/>
              </a:spcAft>
              <a:buClr>
                <a:schemeClr val="dk1"/>
              </a:buClr>
              <a:buSzPct val="100000"/>
              <a:buFont typeface="Calibri"/>
            </a:pPr>
            <a:r>
              <a:rPr lang="en" sz="2400">
                <a:latin typeface="Calibri"/>
                <a:ea typeface="Calibri"/>
                <a:cs typeface="Calibri"/>
                <a:sym typeface="Calibri"/>
              </a:rPr>
              <a:t>A computer-specific version of the VM is installed</a:t>
            </a:r>
          </a:p>
          <a:p>
            <a:pPr marL="914400" marR="0" lvl="1" indent="-381000" algn="l" rtl="0">
              <a:lnSpc>
                <a:spcPct val="100000"/>
              </a:lnSpc>
              <a:spcBef>
                <a:spcPts val="500"/>
              </a:spcBef>
              <a:spcAft>
                <a:spcPts val="0"/>
              </a:spcAft>
              <a:buSzPct val="100000"/>
              <a:buFont typeface="Calibri"/>
            </a:pPr>
            <a:r>
              <a:rPr lang="en" sz="2400">
                <a:latin typeface="Calibri"/>
                <a:ea typeface="Calibri"/>
                <a:cs typeface="Calibri"/>
                <a:sym typeface="Calibri"/>
              </a:rPr>
              <a:t>A VM is just like any other program running on your computer...</a:t>
            </a:r>
          </a:p>
          <a:p>
            <a:pPr marL="457200" marR="0" lvl="0" indent="0" algn="l" rtl="0">
              <a:lnSpc>
                <a:spcPct val="100000"/>
              </a:lnSpc>
              <a:spcBef>
                <a:spcPts val="500"/>
              </a:spcBef>
              <a:spcAft>
                <a:spcPts val="0"/>
              </a:spcAft>
              <a:buNone/>
            </a:pPr>
            <a:endParaRPr sz="2400">
              <a:latin typeface="Calibri"/>
              <a:ea typeface="Calibri"/>
              <a:cs typeface="Calibri"/>
              <a:sym typeface="Calibri"/>
            </a:endParaRPr>
          </a:p>
          <a:p>
            <a:pPr marL="457200" marR="0" lvl="0" indent="-381000" algn="l" rtl="0">
              <a:lnSpc>
                <a:spcPct val="100000"/>
              </a:lnSpc>
              <a:spcBef>
                <a:spcPts val="500"/>
              </a:spcBef>
              <a:spcAft>
                <a:spcPts val="0"/>
              </a:spcAft>
              <a:buSzPct val="100000"/>
              <a:buFont typeface="Calibri"/>
            </a:pPr>
            <a:r>
              <a:rPr lang="en" sz="2400">
                <a:latin typeface="Calibri"/>
                <a:ea typeface="Calibri"/>
                <a:cs typeface="Calibri"/>
                <a:sym typeface="Calibri"/>
              </a:rPr>
              <a:t>The VM knows how to execute bytecode:</a:t>
            </a:r>
          </a:p>
          <a:p>
            <a:pPr marL="914400" marR="0" lvl="1" indent="-381000" algn="l" rtl="0">
              <a:lnSpc>
                <a:spcPct val="100000"/>
              </a:lnSpc>
              <a:spcBef>
                <a:spcPts val="500"/>
              </a:spcBef>
              <a:spcAft>
                <a:spcPts val="0"/>
              </a:spcAft>
              <a:buSzPct val="100000"/>
              <a:buFont typeface="Calibri"/>
            </a:pPr>
            <a:r>
              <a:rPr lang="en" sz="2400">
                <a:latin typeface="Calibri"/>
                <a:ea typeface="Calibri"/>
                <a:cs typeface="Calibri"/>
                <a:sym typeface="Calibri"/>
              </a:rPr>
              <a:t>So, a program compiled into bytecode on a Mac can then be executed on Windows without recompilation!</a:t>
            </a:r>
          </a:p>
        </p:txBody>
      </p:sp>
    </p:spTree>
    <p:extLst>
      <p:ext uri="{BB962C8B-B14F-4D97-AF65-F5344CB8AC3E}">
        <p14:creationId xmlns:p14="http://schemas.microsoft.com/office/powerpoint/2010/main" val="2128180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Shape 192"/>
          <p:cNvSpPr txBox="1">
            <a:spLocks noGrp="1"/>
          </p:cNvSpPr>
          <p:nvPr>
            <p:ph type="title"/>
          </p:nvPr>
        </p:nvSpPr>
        <p:spPr>
          <a:prstGeom prst="rect">
            <a:avLst/>
          </a:prstGeom>
        </p:spPr>
        <p:txBody>
          <a:bodyPr lIns="68575" tIns="68575" rIns="68575" bIns="68575" anchor="ctr" anchorCtr="0">
            <a:noAutofit/>
          </a:bodyPr>
          <a:lstStyle/>
          <a:p>
            <a:pPr lvl="0" rtl="0">
              <a:spcBef>
                <a:spcPts val="0"/>
              </a:spcBef>
              <a:buNone/>
            </a:pPr>
            <a:r>
              <a:rPr lang="en" sz="3200">
                <a:latin typeface="Calibri"/>
                <a:ea typeface="Calibri"/>
                <a:cs typeface="Calibri"/>
                <a:sym typeface="Calibri"/>
              </a:rPr>
              <a:t>Assessing your skills and knowledge</a:t>
            </a:r>
          </a:p>
        </p:txBody>
      </p:sp>
      <p:sp>
        <p:nvSpPr>
          <p:cNvPr id="193" name="Shape 193"/>
          <p:cNvSpPr txBox="1">
            <a:spLocks noGrp="1"/>
          </p:cNvSpPr>
          <p:nvPr>
            <p:ph type="body" idx="1"/>
          </p:nvPr>
        </p:nvSpPr>
        <p:spPr>
          <a:prstGeom prst="rect">
            <a:avLst/>
          </a:prstGeom>
        </p:spPr>
        <p:txBody>
          <a:bodyPr lIns="68575" tIns="68575" rIns="68575" bIns="68575" anchor="t" anchorCtr="0">
            <a:noAutofit/>
          </a:bodyPr>
          <a:lstStyle/>
          <a:p>
            <a:pPr marL="457200" lvl="0" indent="-381000">
              <a:spcBef>
                <a:spcPts val="500"/>
              </a:spcBef>
              <a:buFont typeface="Calibri"/>
            </a:pPr>
            <a:r>
              <a:rPr lang="en" sz="2400" dirty="0">
                <a:latin typeface="Calibri"/>
                <a:ea typeface="Calibri"/>
                <a:cs typeface="Calibri"/>
                <a:sym typeface="Calibri"/>
              </a:rPr>
              <a:t>Skills: develop program</a:t>
            </a:r>
            <a:r>
              <a:rPr lang="en-US" sz="2400" dirty="0">
                <a:latin typeface="Calibri"/>
                <a:ea typeface="Calibri"/>
                <a:cs typeface="Calibri"/>
                <a:sym typeface="Calibri"/>
              </a:rPr>
              <a:t>s</a:t>
            </a:r>
            <a:r>
              <a:rPr lang="en" sz="2400" dirty="0">
                <a:latin typeface="Calibri"/>
                <a:ea typeface="Calibri"/>
                <a:cs typeface="Calibri"/>
                <a:sym typeface="Calibri"/>
              </a:rPr>
              <a:t> written in Python (using </a:t>
            </a:r>
            <a:r>
              <a:rPr lang="en" sz="2400" dirty="0" err="1">
                <a:latin typeface="Calibri"/>
                <a:ea typeface="Calibri"/>
                <a:cs typeface="Calibri"/>
                <a:sym typeface="Calibri"/>
              </a:rPr>
              <a:t>Kivy</a:t>
            </a:r>
            <a:r>
              <a:rPr lang="en" sz="2400" dirty="0">
                <a:latin typeface="Calibri"/>
                <a:ea typeface="Calibri"/>
                <a:cs typeface="Calibri"/>
                <a:sym typeface="Calibri"/>
              </a:rPr>
              <a:t> in A2)</a:t>
            </a:r>
          </a:p>
          <a:p>
            <a:pPr marL="914400" lvl="1" indent="-381000">
              <a:spcBef>
                <a:spcPts val="500"/>
              </a:spcBef>
              <a:buFont typeface="Calibri"/>
            </a:pPr>
            <a:r>
              <a:rPr lang="en" sz="2400" dirty="0">
                <a:solidFill>
                  <a:schemeClr val="dk1"/>
                </a:solidFill>
                <a:latin typeface="Calibri"/>
                <a:ea typeface="Calibri"/>
                <a:cs typeface="Calibri"/>
                <a:sym typeface="Calibri"/>
              </a:rPr>
              <a:t>Assessed by: two </a:t>
            </a:r>
            <a:r>
              <a:rPr lang="en-US" sz="2400" dirty="0">
                <a:solidFill>
                  <a:schemeClr val="dk1"/>
                </a:solidFill>
                <a:latin typeface="Calibri"/>
                <a:ea typeface="Calibri"/>
                <a:cs typeface="Calibri"/>
                <a:sym typeface="Calibri"/>
              </a:rPr>
              <a:t>2</a:t>
            </a:r>
            <a:r>
              <a:rPr lang="en" sz="2400" dirty="0">
                <a:solidFill>
                  <a:schemeClr val="dk1"/>
                </a:solidFill>
                <a:latin typeface="Calibri"/>
                <a:ea typeface="Calibri"/>
                <a:cs typeface="Calibri"/>
                <a:sym typeface="Calibri"/>
              </a:rPr>
              <a:t>0%</a:t>
            </a:r>
            <a:r>
              <a:rPr lang="en-US" sz="2400" dirty="0">
                <a:solidFill>
                  <a:schemeClr val="dk1"/>
                </a:solidFill>
                <a:latin typeface="Calibri"/>
                <a:ea typeface="Calibri"/>
                <a:cs typeface="Calibri"/>
                <a:sym typeface="Calibri"/>
              </a:rPr>
              <a:t> </a:t>
            </a:r>
            <a:r>
              <a:rPr lang="en" sz="2400" dirty="0">
                <a:solidFill>
                  <a:schemeClr val="dk1"/>
                </a:solidFill>
                <a:latin typeface="Calibri"/>
                <a:ea typeface="Calibri"/>
                <a:cs typeface="Calibri"/>
                <a:sym typeface="Calibri"/>
              </a:rPr>
              <a:t>assignments, </a:t>
            </a:r>
            <a:r>
              <a:rPr lang="en-US" sz="2400" dirty="0">
                <a:solidFill>
                  <a:schemeClr val="dk1"/>
                </a:solidFill>
                <a:latin typeface="Calibri"/>
                <a:ea typeface="Calibri"/>
                <a:cs typeface="Calibri"/>
                <a:sym typeface="Calibri"/>
              </a:rPr>
              <a:t>30% </a:t>
            </a:r>
            <a:r>
              <a:rPr lang="en" sz="2400" dirty="0">
                <a:solidFill>
                  <a:schemeClr val="dk1"/>
                </a:solidFill>
                <a:latin typeface="Calibri"/>
                <a:ea typeface="Calibri"/>
                <a:cs typeface="Calibri"/>
                <a:sym typeface="Calibri"/>
              </a:rPr>
              <a:t>practicals</a:t>
            </a:r>
          </a:p>
          <a:p>
            <a:pPr marL="457200" lvl="0" indent="0">
              <a:spcBef>
                <a:spcPts val="500"/>
              </a:spcBef>
              <a:buNone/>
            </a:pPr>
            <a:endParaRPr lang="en" sz="2400" dirty="0">
              <a:solidFill>
                <a:schemeClr val="dk1"/>
              </a:solidFill>
              <a:latin typeface="Calibri"/>
              <a:ea typeface="Calibri"/>
              <a:cs typeface="Calibri"/>
              <a:sym typeface="Calibri"/>
            </a:endParaRPr>
          </a:p>
          <a:p>
            <a:pPr marL="457200" lvl="0" indent="-381000">
              <a:spcBef>
                <a:spcPts val="500"/>
              </a:spcBef>
              <a:buFont typeface="Calibri"/>
            </a:pPr>
            <a:r>
              <a:rPr lang="en" sz="2400" dirty="0">
                <a:latin typeface="Calibri"/>
                <a:ea typeface="Calibri"/>
                <a:cs typeface="Calibri"/>
                <a:sym typeface="Calibri"/>
              </a:rPr>
              <a:t>Knowledge: recall and application of Python and programming concepts (including on-paper coding)</a:t>
            </a:r>
          </a:p>
          <a:p>
            <a:pPr marL="914400" lvl="1" indent="-381000">
              <a:spcBef>
                <a:spcPts val="500"/>
              </a:spcBef>
              <a:buFont typeface="Calibri"/>
            </a:pPr>
            <a:r>
              <a:rPr lang="en" sz="2400" dirty="0">
                <a:latin typeface="Calibri"/>
                <a:ea typeface="Calibri"/>
                <a:cs typeface="Calibri"/>
                <a:sym typeface="Calibri"/>
              </a:rPr>
              <a:t>Assessed by a final exam (30%) (no mid-semester test)</a:t>
            </a:r>
          </a:p>
          <a:p>
            <a:pPr marL="914400" lvl="1" indent="-381000">
              <a:spcBef>
                <a:spcPts val="500"/>
              </a:spcBef>
              <a:buFont typeface="Calibri"/>
            </a:pPr>
            <a:r>
              <a:rPr lang="en" sz="2400" b="1" dirty="0">
                <a:latin typeface="Calibri"/>
                <a:ea typeface="Calibri"/>
                <a:cs typeface="Calibri"/>
                <a:sym typeface="Calibri"/>
              </a:rPr>
              <a:t>Online revision tests </a:t>
            </a:r>
            <a:r>
              <a:rPr lang="en" sz="2400" dirty="0">
                <a:latin typeface="Calibri"/>
                <a:ea typeface="Calibri"/>
                <a:cs typeface="Calibri"/>
                <a:sym typeface="Calibri"/>
              </a:rPr>
              <a:t>contribute to your practical mark</a:t>
            </a:r>
          </a:p>
          <a:p>
            <a:pPr marL="457200" lvl="0" indent="0">
              <a:spcBef>
                <a:spcPts val="500"/>
              </a:spcBef>
              <a:buNone/>
            </a:pPr>
            <a:endParaRPr lang="en" sz="2400" dirty="0">
              <a:latin typeface="Calibri"/>
              <a:ea typeface="Calibri"/>
              <a:cs typeface="Calibri"/>
              <a:sym typeface="Calibri"/>
            </a:endParaRPr>
          </a:p>
          <a:p>
            <a:pPr marL="457200" lvl="0" indent="-381000">
              <a:spcBef>
                <a:spcPts val="500"/>
              </a:spcBef>
              <a:buFont typeface="Calibri"/>
            </a:pPr>
            <a:r>
              <a:rPr lang="en" sz="2400" dirty="0">
                <a:latin typeface="Calibri"/>
                <a:ea typeface="Calibri"/>
                <a:cs typeface="Calibri"/>
                <a:sym typeface="Calibri"/>
              </a:rPr>
              <a:t>Please note:</a:t>
            </a:r>
          </a:p>
          <a:p>
            <a:pPr marL="914400" lvl="1" indent="-381000">
              <a:spcBef>
                <a:spcPts val="500"/>
              </a:spcBef>
              <a:buFont typeface="Calibri"/>
            </a:pPr>
            <a:r>
              <a:rPr lang="en" sz="2400" dirty="0">
                <a:latin typeface="Calibri"/>
                <a:ea typeface="Calibri"/>
                <a:cs typeface="Calibri"/>
                <a:sym typeface="Calibri"/>
              </a:rPr>
              <a:t>All assessment graded at an “introductory” level</a:t>
            </a:r>
          </a:p>
          <a:p>
            <a:pPr marL="914400" lvl="1" indent="-381000">
              <a:spcBef>
                <a:spcPts val="500"/>
              </a:spcBef>
              <a:buFont typeface="Calibri"/>
            </a:pPr>
            <a:r>
              <a:rPr lang="en" sz="2400" dirty="0">
                <a:latin typeface="Calibri"/>
                <a:ea typeface="Calibri"/>
                <a:cs typeface="Calibri"/>
                <a:sym typeface="Calibri"/>
              </a:rPr>
              <a:t>All assessment </a:t>
            </a:r>
            <a:r>
              <a:rPr lang="en" sz="2400">
                <a:latin typeface="Calibri"/>
                <a:ea typeface="Calibri"/>
                <a:cs typeface="Calibri"/>
                <a:sym typeface="Calibri"/>
              </a:rPr>
              <a:t>is individual (</a:t>
            </a:r>
            <a:r>
              <a:rPr lang="en" sz="2400" dirty="0">
                <a:latin typeface="Calibri"/>
                <a:ea typeface="Calibri"/>
                <a:cs typeface="Calibri"/>
                <a:sym typeface="Calibri"/>
              </a:rPr>
              <a:t>no group work)</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title"/>
          </p:nvPr>
        </p:nvSpPr>
        <p:spPr>
          <a:prstGeom prst="rect">
            <a:avLst/>
          </a:prstGeom>
        </p:spPr>
        <p:txBody>
          <a:bodyPr lIns="68575" tIns="68575" rIns="68575" bIns="68575" anchor="ctr" anchorCtr="0">
            <a:noAutofit/>
          </a:bodyPr>
          <a:lstStyle/>
          <a:p>
            <a:pPr lvl="0" rtl="0">
              <a:spcBef>
                <a:spcPts val="0"/>
              </a:spcBef>
              <a:buNone/>
            </a:pPr>
            <a:r>
              <a:rPr lang="en" sz="3200">
                <a:latin typeface="Calibri"/>
                <a:ea typeface="Calibri"/>
                <a:cs typeface="Calibri"/>
                <a:sym typeface="Calibri"/>
              </a:rPr>
              <a:t>Contact Hours</a:t>
            </a:r>
          </a:p>
        </p:txBody>
      </p:sp>
      <p:sp>
        <p:nvSpPr>
          <p:cNvPr id="187" name="Shape 187"/>
          <p:cNvSpPr txBox="1">
            <a:spLocks noGrp="1"/>
          </p:cNvSpPr>
          <p:nvPr>
            <p:ph type="body" idx="1"/>
          </p:nvPr>
        </p:nvSpPr>
        <p:spPr>
          <a:prstGeom prst="rect">
            <a:avLst/>
          </a:prstGeom>
        </p:spPr>
        <p:txBody>
          <a:bodyPr lIns="68575" tIns="68575" rIns="68575" bIns="68575" anchor="t" anchorCtr="0">
            <a:noAutofit/>
          </a:bodyPr>
          <a:lstStyle/>
          <a:p>
            <a:pPr marL="457200" lvl="0" indent="-381000" rtl="0">
              <a:spcBef>
                <a:spcPts val="0"/>
              </a:spcBef>
              <a:buSzPct val="100000"/>
              <a:buFont typeface="Calibri"/>
            </a:pPr>
            <a:r>
              <a:rPr lang="en-US" sz="2400" dirty="0">
                <a:latin typeface="Calibri"/>
                <a:ea typeface="Calibri"/>
                <a:cs typeface="Calibri"/>
                <a:sym typeface="Calibri"/>
              </a:rPr>
              <a:t>1 x 2 hour</a:t>
            </a:r>
            <a:r>
              <a:rPr lang="en" sz="2400" dirty="0">
                <a:latin typeface="Calibri"/>
                <a:ea typeface="Calibri"/>
                <a:cs typeface="Calibri"/>
                <a:sym typeface="Calibri"/>
              </a:rPr>
              <a:t> lecture per week</a:t>
            </a:r>
          </a:p>
          <a:p>
            <a:pPr marL="914400" lvl="1" indent="-381000" rtl="0">
              <a:spcBef>
                <a:spcPts val="0"/>
              </a:spcBef>
              <a:buSzPct val="100000"/>
              <a:buFont typeface="Calibri"/>
            </a:pPr>
            <a:r>
              <a:rPr lang="en" sz="2400" dirty="0">
                <a:latin typeface="Calibri"/>
                <a:ea typeface="Calibri"/>
                <a:cs typeface="Calibri"/>
                <a:sym typeface="Calibri"/>
              </a:rPr>
              <a:t>Content</a:t>
            </a:r>
            <a:r>
              <a:rPr lang="en-US" sz="2400" dirty="0">
                <a:latin typeface="Calibri"/>
                <a:ea typeface="Calibri"/>
                <a:cs typeface="Calibri"/>
                <a:sym typeface="Calibri"/>
              </a:rPr>
              <a:t> introduction, coding demonstrations </a:t>
            </a:r>
            <a:r>
              <a:rPr lang="en" sz="2400" dirty="0">
                <a:latin typeface="Calibri"/>
                <a:ea typeface="Calibri"/>
                <a:cs typeface="Calibri"/>
                <a:sym typeface="Calibri"/>
              </a:rPr>
              <a:t>and </a:t>
            </a:r>
            <a:r>
              <a:rPr lang="en-US" sz="2400" dirty="0">
                <a:latin typeface="Calibri"/>
                <a:ea typeface="Calibri"/>
                <a:cs typeface="Calibri"/>
                <a:sym typeface="Calibri"/>
              </a:rPr>
              <a:t/>
            </a:r>
            <a:br>
              <a:rPr lang="en-US" sz="2400" dirty="0">
                <a:latin typeface="Calibri"/>
                <a:ea typeface="Calibri"/>
                <a:cs typeface="Calibri"/>
                <a:sym typeface="Calibri"/>
              </a:rPr>
            </a:br>
            <a:r>
              <a:rPr lang="en" sz="2400" dirty="0">
                <a:latin typeface="Calibri"/>
                <a:ea typeface="Calibri"/>
                <a:cs typeface="Calibri"/>
                <a:sym typeface="Calibri"/>
              </a:rPr>
              <a:t>guided in-class </a:t>
            </a:r>
            <a:r>
              <a:rPr lang="en" sz="2400" b="1" dirty="0">
                <a:latin typeface="Calibri"/>
                <a:ea typeface="Calibri"/>
                <a:cs typeface="Calibri"/>
                <a:sym typeface="Calibri"/>
              </a:rPr>
              <a:t>activities</a:t>
            </a:r>
          </a:p>
          <a:p>
            <a:pPr marL="914400" lvl="1" indent="-381000" rtl="0">
              <a:spcBef>
                <a:spcPts val="0"/>
              </a:spcBef>
              <a:buSzPct val="100000"/>
              <a:buFont typeface="Calibri"/>
            </a:pPr>
            <a:endParaRPr sz="2400" b="1" dirty="0">
              <a:latin typeface="Calibri"/>
              <a:ea typeface="Calibri"/>
              <a:cs typeface="Calibri"/>
              <a:sym typeface="Calibri"/>
            </a:endParaRPr>
          </a:p>
          <a:p>
            <a:pPr marL="457200" lvl="0" indent="-381000" rtl="0">
              <a:spcBef>
                <a:spcPts val="0"/>
              </a:spcBef>
              <a:buSzPct val="100000"/>
              <a:buFont typeface="Calibri"/>
            </a:pPr>
            <a:r>
              <a:rPr lang="en" sz="2400" dirty="0">
                <a:latin typeface="Calibri"/>
                <a:ea typeface="Calibri"/>
                <a:cs typeface="Calibri"/>
                <a:sym typeface="Calibri"/>
              </a:rPr>
              <a:t>1 x </a:t>
            </a:r>
            <a:r>
              <a:rPr lang="en" sz="2400" dirty="0" smtClean="0">
                <a:latin typeface="Calibri"/>
                <a:ea typeface="Calibri"/>
                <a:cs typeface="Calibri"/>
                <a:sym typeface="Calibri"/>
              </a:rPr>
              <a:t>3</a:t>
            </a:r>
            <a:r>
              <a:rPr lang="en-US" sz="2400" dirty="0" smtClean="0">
                <a:latin typeface="Calibri"/>
                <a:ea typeface="Calibri"/>
                <a:cs typeface="Calibri"/>
                <a:sym typeface="Calibri"/>
              </a:rPr>
              <a:t> </a:t>
            </a:r>
            <a:r>
              <a:rPr lang="en" sz="2400" dirty="0">
                <a:latin typeface="Calibri"/>
                <a:ea typeface="Calibri"/>
                <a:cs typeface="Calibri"/>
                <a:sym typeface="Calibri"/>
              </a:rPr>
              <a:t>hour </a:t>
            </a:r>
            <a:r>
              <a:rPr lang="en-US" sz="2400" dirty="0">
                <a:latin typeface="Calibri"/>
                <a:ea typeface="Calibri"/>
                <a:cs typeface="Calibri"/>
                <a:sym typeface="Calibri"/>
              </a:rPr>
              <a:t>practical </a:t>
            </a:r>
            <a:r>
              <a:rPr lang="en" sz="2400" dirty="0">
                <a:latin typeface="Calibri"/>
                <a:ea typeface="Calibri"/>
                <a:cs typeface="Calibri"/>
                <a:sym typeface="Calibri"/>
              </a:rPr>
              <a:t>per week</a:t>
            </a:r>
          </a:p>
          <a:p>
            <a:pPr marL="914400" lvl="1" indent="-381000" rtl="0">
              <a:spcBef>
                <a:spcPts val="0"/>
              </a:spcBef>
              <a:buSzPct val="100000"/>
              <a:buFont typeface="Calibri"/>
            </a:pPr>
            <a:r>
              <a:rPr lang="en" sz="2400" dirty="0">
                <a:latin typeface="Calibri"/>
                <a:ea typeface="Calibri"/>
                <a:cs typeface="Calibri"/>
                <a:sym typeface="Calibri"/>
              </a:rPr>
              <a:t>Based on the lecture content</a:t>
            </a:r>
          </a:p>
          <a:p>
            <a:pPr marL="914400" lvl="1" indent="-381000" rtl="0">
              <a:spcBef>
                <a:spcPts val="0"/>
              </a:spcBef>
              <a:buSzPct val="100000"/>
              <a:buFont typeface="Calibri"/>
            </a:pPr>
            <a:r>
              <a:rPr lang="en" sz="2400" dirty="0">
                <a:latin typeface="Calibri"/>
                <a:ea typeface="Calibri"/>
                <a:cs typeface="Calibri"/>
                <a:sym typeface="Calibri"/>
              </a:rPr>
              <a:t>Progressively introduce</a:t>
            </a:r>
            <a:r>
              <a:rPr lang="en-US" sz="2400" dirty="0">
                <a:latin typeface="Calibri"/>
                <a:ea typeface="Calibri"/>
                <a:cs typeface="Calibri"/>
                <a:sym typeface="Calibri"/>
              </a:rPr>
              <a:t>s</a:t>
            </a:r>
            <a:r>
              <a:rPr lang="en" sz="2400" dirty="0">
                <a:latin typeface="Calibri"/>
                <a:ea typeface="Calibri"/>
                <a:cs typeface="Calibri"/>
                <a:sym typeface="Calibri"/>
              </a:rPr>
              <a:t> skills</a:t>
            </a:r>
          </a:p>
          <a:p>
            <a:pPr marL="914400" lvl="1" indent="-381000" rtl="0">
              <a:spcBef>
                <a:spcPts val="0"/>
              </a:spcBef>
              <a:buSzPct val="100000"/>
              <a:buFont typeface="Calibri"/>
            </a:pPr>
            <a:r>
              <a:rPr lang="en" sz="2400" dirty="0">
                <a:latin typeface="Calibri"/>
                <a:ea typeface="Calibri"/>
                <a:cs typeface="Calibri"/>
                <a:sym typeface="Calibri"/>
              </a:rPr>
              <a:t>With suggestions for at-home practice</a:t>
            </a:r>
            <a:r>
              <a:rPr lang="en-US" sz="2400" dirty="0">
                <a:latin typeface="Calibri"/>
                <a:ea typeface="Calibri"/>
                <a:cs typeface="Calibri"/>
                <a:sym typeface="Calibri"/>
              </a:rPr>
              <a:t> (do this!)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title"/>
          </p:nvPr>
        </p:nvSpPr>
        <p:spPr>
          <a:prstGeom prst="rect">
            <a:avLst/>
          </a:prstGeom>
        </p:spPr>
        <p:txBody>
          <a:bodyPr lIns="68575" tIns="68575" rIns="68575" bIns="68575" anchor="ctr" anchorCtr="0">
            <a:noAutofit/>
          </a:bodyPr>
          <a:lstStyle/>
          <a:p>
            <a:pPr lvl="0"/>
            <a:r>
              <a:rPr lang="en-US" sz="3200" dirty="0"/>
              <a:t>Keep up with weekly learning activities</a:t>
            </a:r>
            <a:endParaRPr lang="en" sz="3200" dirty="0">
              <a:latin typeface="Calibri"/>
              <a:ea typeface="Calibri"/>
              <a:cs typeface="Calibri"/>
              <a:sym typeface="Calibri"/>
            </a:endParaRPr>
          </a:p>
        </p:txBody>
      </p:sp>
      <p:graphicFrame>
        <p:nvGraphicFramePr>
          <p:cNvPr id="4" name="Table 3">
            <a:extLst>
              <a:ext uri="{FF2B5EF4-FFF2-40B4-BE49-F238E27FC236}">
                <a16:creationId xmlns:a16="http://schemas.microsoft.com/office/drawing/2014/main" id="{7757845F-1D81-784C-8904-490B0BE48E41}"/>
              </a:ext>
            </a:extLst>
          </p:cNvPr>
          <p:cNvGraphicFramePr>
            <a:graphicFrameLocks noGrp="1"/>
          </p:cNvGraphicFramePr>
          <p:nvPr>
            <p:extLst>
              <p:ext uri="{D42A27DB-BD31-4B8C-83A1-F6EECF244321}">
                <p14:modId xmlns:p14="http://schemas.microsoft.com/office/powerpoint/2010/main" val="3019694779"/>
              </p:ext>
            </p:extLst>
          </p:nvPr>
        </p:nvGraphicFramePr>
        <p:xfrm>
          <a:off x="299258" y="1238596"/>
          <a:ext cx="8462355" cy="3417909"/>
        </p:xfrm>
        <a:graphic>
          <a:graphicData uri="http://schemas.openxmlformats.org/drawingml/2006/table">
            <a:tbl>
              <a:tblPr/>
              <a:tblGrid>
                <a:gridCol w="564157">
                  <a:extLst>
                    <a:ext uri="{9D8B030D-6E8A-4147-A177-3AD203B41FA5}">
                      <a16:colId xmlns:a16="http://schemas.microsoft.com/office/drawing/2014/main" val="1307139994"/>
                    </a:ext>
                  </a:extLst>
                </a:gridCol>
                <a:gridCol w="564157">
                  <a:extLst>
                    <a:ext uri="{9D8B030D-6E8A-4147-A177-3AD203B41FA5}">
                      <a16:colId xmlns:a16="http://schemas.microsoft.com/office/drawing/2014/main" val="3650071999"/>
                    </a:ext>
                  </a:extLst>
                </a:gridCol>
                <a:gridCol w="564157">
                  <a:extLst>
                    <a:ext uri="{9D8B030D-6E8A-4147-A177-3AD203B41FA5}">
                      <a16:colId xmlns:a16="http://schemas.microsoft.com/office/drawing/2014/main" val="493582133"/>
                    </a:ext>
                  </a:extLst>
                </a:gridCol>
                <a:gridCol w="564157">
                  <a:extLst>
                    <a:ext uri="{9D8B030D-6E8A-4147-A177-3AD203B41FA5}">
                      <a16:colId xmlns:a16="http://schemas.microsoft.com/office/drawing/2014/main" val="3892694033"/>
                    </a:ext>
                  </a:extLst>
                </a:gridCol>
                <a:gridCol w="564157">
                  <a:extLst>
                    <a:ext uri="{9D8B030D-6E8A-4147-A177-3AD203B41FA5}">
                      <a16:colId xmlns:a16="http://schemas.microsoft.com/office/drawing/2014/main" val="872125817"/>
                    </a:ext>
                  </a:extLst>
                </a:gridCol>
                <a:gridCol w="564157">
                  <a:extLst>
                    <a:ext uri="{9D8B030D-6E8A-4147-A177-3AD203B41FA5}">
                      <a16:colId xmlns:a16="http://schemas.microsoft.com/office/drawing/2014/main" val="3367876982"/>
                    </a:ext>
                  </a:extLst>
                </a:gridCol>
                <a:gridCol w="564157">
                  <a:extLst>
                    <a:ext uri="{9D8B030D-6E8A-4147-A177-3AD203B41FA5}">
                      <a16:colId xmlns:a16="http://schemas.microsoft.com/office/drawing/2014/main" val="3767789069"/>
                    </a:ext>
                  </a:extLst>
                </a:gridCol>
                <a:gridCol w="564157">
                  <a:extLst>
                    <a:ext uri="{9D8B030D-6E8A-4147-A177-3AD203B41FA5}">
                      <a16:colId xmlns:a16="http://schemas.microsoft.com/office/drawing/2014/main" val="3035207565"/>
                    </a:ext>
                  </a:extLst>
                </a:gridCol>
                <a:gridCol w="564157">
                  <a:extLst>
                    <a:ext uri="{9D8B030D-6E8A-4147-A177-3AD203B41FA5}">
                      <a16:colId xmlns:a16="http://schemas.microsoft.com/office/drawing/2014/main" val="2158254191"/>
                    </a:ext>
                  </a:extLst>
                </a:gridCol>
                <a:gridCol w="564157">
                  <a:extLst>
                    <a:ext uri="{9D8B030D-6E8A-4147-A177-3AD203B41FA5}">
                      <a16:colId xmlns:a16="http://schemas.microsoft.com/office/drawing/2014/main" val="912466210"/>
                    </a:ext>
                  </a:extLst>
                </a:gridCol>
                <a:gridCol w="564157">
                  <a:extLst>
                    <a:ext uri="{9D8B030D-6E8A-4147-A177-3AD203B41FA5}">
                      <a16:colId xmlns:a16="http://schemas.microsoft.com/office/drawing/2014/main" val="3036304535"/>
                    </a:ext>
                  </a:extLst>
                </a:gridCol>
                <a:gridCol w="564157">
                  <a:extLst>
                    <a:ext uri="{9D8B030D-6E8A-4147-A177-3AD203B41FA5}">
                      <a16:colId xmlns:a16="http://schemas.microsoft.com/office/drawing/2014/main" val="3644816361"/>
                    </a:ext>
                  </a:extLst>
                </a:gridCol>
                <a:gridCol w="564157">
                  <a:extLst>
                    <a:ext uri="{9D8B030D-6E8A-4147-A177-3AD203B41FA5}">
                      <a16:colId xmlns:a16="http://schemas.microsoft.com/office/drawing/2014/main" val="4148516990"/>
                    </a:ext>
                  </a:extLst>
                </a:gridCol>
                <a:gridCol w="564157">
                  <a:extLst>
                    <a:ext uri="{9D8B030D-6E8A-4147-A177-3AD203B41FA5}">
                      <a16:colId xmlns:a16="http://schemas.microsoft.com/office/drawing/2014/main" val="429261447"/>
                    </a:ext>
                  </a:extLst>
                </a:gridCol>
                <a:gridCol w="564157">
                  <a:extLst>
                    <a:ext uri="{9D8B030D-6E8A-4147-A177-3AD203B41FA5}">
                      <a16:colId xmlns:a16="http://schemas.microsoft.com/office/drawing/2014/main" val="216052541"/>
                    </a:ext>
                  </a:extLst>
                </a:gridCol>
              </a:tblGrid>
              <a:tr h="676561">
                <a:tc>
                  <a:txBody>
                    <a:bodyPr/>
                    <a:lstStyle/>
                    <a:p>
                      <a:pPr rtl="0" fontAlgn="b"/>
                      <a:endParaRPr lang="en-AU">
                        <a:effectLst/>
                      </a:endParaRPr>
                    </a:p>
                  </a:txBody>
                  <a:tcPr marL="28575" marR="28575" marT="19050" marB="19050"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gridSpan="5">
                  <a:txBody>
                    <a:bodyPr/>
                    <a:lstStyle/>
                    <a:p>
                      <a:pPr algn="l" rtl="0" fontAlgn="b"/>
                      <a:r>
                        <a:rPr lang="en-AU" b="1">
                          <a:effectLst/>
                        </a:rPr>
                        <a:t>Week n</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rtl="0" fontAlgn="b"/>
                      <a:endParaRPr lang="en-AU" dirty="0">
                        <a:effectLs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endParaRPr lang="en-AU">
                        <a:effectLs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gridSpan="5">
                  <a:txBody>
                    <a:bodyPr/>
                    <a:lstStyle/>
                    <a:p>
                      <a:pPr algn="l" rtl="0" fontAlgn="b"/>
                      <a:r>
                        <a:rPr lang="en-AU" b="1">
                          <a:effectLst/>
                        </a:rPr>
                        <a:t>Week n+1</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rtl="0" fontAlgn="b"/>
                      <a:endParaRPr lang="en-AU" dirty="0">
                        <a:effectLst/>
                      </a:endParaRPr>
                    </a:p>
                  </a:txBody>
                  <a:tcPr marL="28575" marR="28575" marT="19050" marB="19050"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endParaRPr lang="en-AU">
                        <a:effectLst/>
                      </a:endParaRPr>
                    </a:p>
                  </a:txBody>
                  <a:tcPr marL="28575" marR="28575" marT="19050" marB="19050"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92745420"/>
                  </a:ext>
                </a:extLst>
              </a:tr>
              <a:tr h="711665">
                <a:tc>
                  <a:txBody>
                    <a:bodyPr/>
                    <a:lstStyle/>
                    <a:p>
                      <a:pPr rtl="0" fontAlgn="b"/>
                      <a:r>
                        <a:rPr lang="en-AU" dirty="0">
                          <a:effectLst/>
                        </a:rPr>
                        <a:t>...</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r>
                        <a:rPr lang="en-AU">
                          <a:effectLst/>
                        </a:rPr>
                        <a:t>Mon</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r>
                        <a:rPr lang="en-AU" dirty="0">
                          <a:effectLst/>
                        </a:rPr>
                        <a:t>Tue</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r>
                        <a:rPr lang="en-AU">
                          <a:effectLst/>
                        </a:rPr>
                        <a:t>Wed</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r>
                        <a:rPr lang="en-AU">
                          <a:effectLst/>
                        </a:rPr>
                        <a:t>Thu</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r>
                        <a:rPr lang="en-AU">
                          <a:effectLst/>
                        </a:rPr>
                        <a:t>Fri</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r>
                        <a:rPr lang="en-AU">
                          <a:effectLst/>
                        </a:rPr>
                        <a:t>Sat</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r>
                        <a:rPr lang="en-AU">
                          <a:effectLst/>
                        </a:rPr>
                        <a:t>Sun</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r>
                        <a:rPr lang="en-AU">
                          <a:effectLst/>
                        </a:rPr>
                        <a:t>Mon</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r>
                        <a:rPr lang="en-AU">
                          <a:effectLst/>
                        </a:rPr>
                        <a:t>Tue</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r>
                        <a:rPr lang="en-AU">
                          <a:effectLst/>
                        </a:rPr>
                        <a:t>Wed</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AU" dirty="0">
                          <a:effectLst/>
                        </a:rPr>
                        <a:t>Thu</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AU" dirty="0">
                          <a:effectLst/>
                        </a:rPr>
                        <a:t>Fri</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AU" dirty="0">
                          <a:effectLst/>
                        </a:rPr>
                        <a:t>Sat</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AU" dirty="0">
                          <a:effectLst/>
                        </a:rPr>
                        <a:t>...</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532100275"/>
                  </a:ext>
                </a:extLst>
              </a:tr>
              <a:tr h="676561">
                <a:tc>
                  <a:txBody>
                    <a:bodyPr/>
                    <a:lstStyle/>
                    <a:p>
                      <a:pPr rtl="0" fontAlgn="b"/>
                      <a:endParaRPr lang="en-AU">
                        <a:effectLst/>
                      </a:endParaRPr>
                    </a:p>
                  </a:txBody>
                  <a:tcPr marL="28575" marR="28575" marT="19050" marB="19050"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gridSpan="5">
                  <a:txBody>
                    <a:bodyPr/>
                    <a:lstStyle/>
                    <a:p>
                      <a:pPr algn="l" rtl="0" fontAlgn="b"/>
                      <a:r>
                        <a:rPr lang="en-AU">
                          <a:effectLst/>
                        </a:rPr>
                        <a:t>Lecture n</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D9EAD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rtl="0" fontAlgn="b"/>
                      <a:endParaRPr lang="en-AU">
                        <a:effectLs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endParaRPr lang="en-AU">
                        <a:effectLs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gridSpan="5">
                  <a:txBody>
                    <a:bodyPr/>
                    <a:lstStyle/>
                    <a:p>
                      <a:pPr algn="l" rtl="0" fontAlgn="b"/>
                      <a:r>
                        <a:rPr lang="en-AU" dirty="0">
                          <a:effectLst/>
                        </a:rPr>
                        <a:t>Lecture n+1</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rtl="0" fontAlgn="b"/>
                      <a:endParaRPr lang="en-AU">
                        <a:effectLst/>
                      </a:endParaRPr>
                    </a:p>
                  </a:txBody>
                  <a:tcPr marL="28575" marR="28575" marT="19050" marB="19050"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endParaRPr lang="en-AU">
                        <a:effectLst/>
                      </a:endParaRPr>
                    </a:p>
                  </a:txBody>
                  <a:tcPr marL="28575" marR="28575" marT="19050" marB="19050"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666650899"/>
                  </a:ext>
                </a:extLst>
              </a:tr>
              <a:tr h="676561">
                <a:tc>
                  <a:txBody>
                    <a:bodyPr/>
                    <a:lstStyle/>
                    <a:p>
                      <a:pPr rtl="0" fontAlgn="b"/>
                      <a:endParaRPr lang="en-AU">
                        <a:effectLst/>
                      </a:endParaRPr>
                    </a:p>
                  </a:txBody>
                  <a:tcPr marL="28575" marR="28575" marT="19050" marB="19050"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gridSpan="6">
                  <a:txBody>
                    <a:bodyPr/>
                    <a:lstStyle/>
                    <a:p>
                      <a:pPr algn="l" rtl="0" fontAlgn="b"/>
                      <a:r>
                        <a:rPr lang="en-AU" dirty="0">
                          <a:effectLst/>
                        </a:rPr>
                        <a:t>Online Test n-1</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4CCCC"/>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rtl="0" fontAlgn="b"/>
                      <a:endParaRPr lang="en-AU">
                        <a:effectLs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gridSpan="6">
                  <a:txBody>
                    <a:bodyPr/>
                    <a:lstStyle/>
                    <a:p>
                      <a:pPr algn="l" rtl="0" fontAlgn="b"/>
                      <a:r>
                        <a:rPr lang="en-AU" dirty="0">
                          <a:effectLst/>
                        </a:rPr>
                        <a:t>Online Test n</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D9EAD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rtl="0" fontAlgn="b"/>
                      <a:endParaRPr lang="en-AU">
                        <a:effectLst/>
                      </a:endParaRPr>
                    </a:p>
                  </a:txBody>
                  <a:tcPr marL="28575" marR="28575" marT="19050" marB="19050"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649181296"/>
                  </a:ext>
                </a:extLst>
              </a:tr>
              <a:tr h="676561">
                <a:tc>
                  <a:txBody>
                    <a:bodyPr/>
                    <a:lstStyle/>
                    <a:p>
                      <a:pPr rtl="0" fontAlgn="b"/>
                      <a:endParaRPr lang="en-AU">
                        <a:effectLst/>
                      </a:endParaRPr>
                    </a:p>
                  </a:txBody>
                  <a:tcPr marL="28575" marR="28575" marT="19050" marB="19050"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gridSpan="5">
                  <a:txBody>
                    <a:bodyPr/>
                    <a:lstStyle/>
                    <a:p>
                      <a:pPr algn="l" rtl="0" fontAlgn="b"/>
                      <a:r>
                        <a:rPr lang="en-AU" dirty="0" err="1">
                          <a:effectLst/>
                        </a:rPr>
                        <a:t>Prac</a:t>
                      </a:r>
                      <a:r>
                        <a:rPr lang="en-AU" dirty="0">
                          <a:effectLst/>
                        </a:rPr>
                        <a:t> n-1</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4CCCC"/>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rtl="0" fontAlgn="b"/>
                      <a:endParaRPr lang="en-AU">
                        <a:effectLs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l" rtl="0" fontAlgn="b"/>
                      <a:endParaRPr lang="en-AU">
                        <a:effectLs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gridSpan="5">
                  <a:txBody>
                    <a:bodyPr/>
                    <a:lstStyle/>
                    <a:p>
                      <a:pPr algn="l" rtl="0" fontAlgn="b"/>
                      <a:r>
                        <a:rPr lang="en-AU" dirty="0" err="1">
                          <a:effectLst/>
                        </a:rPr>
                        <a:t>Prac</a:t>
                      </a:r>
                      <a:r>
                        <a:rPr lang="en-AU" dirty="0">
                          <a:effectLst/>
                        </a:rPr>
                        <a:t> n</a:t>
                      </a: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D9EAD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rtl="0" fontAlgn="b"/>
                      <a:endParaRPr lang="en-AU">
                        <a:effectLst/>
                      </a:endParaRPr>
                    </a:p>
                  </a:txBody>
                  <a:tcPr marL="28575" marR="28575" marT="19050" marB="19050"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endParaRPr lang="en-AU" dirty="0">
                        <a:effectLst/>
                      </a:endParaRPr>
                    </a:p>
                  </a:txBody>
                  <a:tcPr marL="28575" marR="28575" marT="19050" marB="19050"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869229044"/>
                  </a:ext>
                </a:extLst>
              </a:tr>
            </a:tbl>
          </a:graphicData>
        </a:graphic>
      </p:graphicFrame>
      <p:sp>
        <p:nvSpPr>
          <p:cNvPr id="5" name="Rectangle 4">
            <a:extLst>
              <a:ext uri="{FF2B5EF4-FFF2-40B4-BE49-F238E27FC236}">
                <a16:creationId xmlns:a16="http://schemas.microsoft.com/office/drawing/2014/main" id="{3B188113-F6B3-A343-B9F5-364007228485}"/>
              </a:ext>
            </a:extLst>
          </p:cNvPr>
          <p:cNvSpPr/>
          <p:nvPr/>
        </p:nvSpPr>
        <p:spPr>
          <a:xfrm>
            <a:off x="209380" y="5594855"/>
            <a:ext cx="8642109" cy="307777"/>
          </a:xfrm>
          <a:prstGeom prst="rect">
            <a:avLst/>
          </a:prstGeom>
        </p:spPr>
        <p:txBody>
          <a:bodyPr wrap="none">
            <a:spAutoFit/>
          </a:bodyPr>
          <a:lstStyle/>
          <a:p>
            <a:r>
              <a:rPr lang="en-AU" dirty="0">
                <a:latin typeface="Helvetica Neue" panose="02000503000000020004" pitchFamily="2" charset="0"/>
              </a:rPr>
              <a:t>The </a:t>
            </a:r>
            <a:r>
              <a:rPr lang="en-AU" dirty="0" err="1">
                <a:latin typeface="Helvetica Neue" panose="02000503000000020004" pitchFamily="2" charset="0"/>
              </a:rPr>
              <a:t>prac</a:t>
            </a:r>
            <a:r>
              <a:rPr lang="en-AU" dirty="0">
                <a:latin typeface="Helvetica Neue" panose="02000503000000020004" pitchFamily="2" charset="0"/>
              </a:rPr>
              <a:t> and online test for a topic will be in the week following the lecture where that topic is introduced.</a:t>
            </a:r>
          </a:p>
        </p:txBody>
      </p:sp>
      <p:cxnSp>
        <p:nvCxnSpPr>
          <p:cNvPr id="7" name="Straight Arrow Connector 6">
            <a:extLst>
              <a:ext uri="{FF2B5EF4-FFF2-40B4-BE49-F238E27FC236}">
                <a16:creationId xmlns:a16="http://schemas.microsoft.com/office/drawing/2014/main" id="{3251A840-072A-724A-AB6B-AC6E70196BFF}"/>
              </a:ext>
            </a:extLst>
          </p:cNvPr>
          <p:cNvCxnSpPr/>
          <p:nvPr/>
        </p:nvCxnSpPr>
        <p:spPr>
          <a:xfrm>
            <a:off x="3524596" y="3192087"/>
            <a:ext cx="1321724" cy="75645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0" name="Straight Arrow Connector 9">
            <a:extLst>
              <a:ext uri="{FF2B5EF4-FFF2-40B4-BE49-F238E27FC236}">
                <a16:creationId xmlns:a16="http://schemas.microsoft.com/office/drawing/2014/main" id="{50F83E3F-09E3-284A-BA75-8CB0F5981C9A}"/>
              </a:ext>
            </a:extLst>
          </p:cNvPr>
          <p:cNvCxnSpPr/>
          <p:nvPr/>
        </p:nvCxnSpPr>
        <p:spPr>
          <a:xfrm>
            <a:off x="7439889" y="3192087"/>
            <a:ext cx="1321724" cy="75645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87723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up)">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Academic Integrity</a:t>
            </a:r>
          </a:p>
        </p:txBody>
      </p:sp>
      <p:sp>
        <p:nvSpPr>
          <p:cNvPr id="3" name="Text Placeholder 2"/>
          <p:cNvSpPr>
            <a:spLocks noGrp="1"/>
          </p:cNvSpPr>
          <p:nvPr>
            <p:ph type="body" idx="1"/>
          </p:nvPr>
        </p:nvSpPr>
        <p:spPr/>
        <p:txBody>
          <a:bodyPr/>
          <a:lstStyle/>
          <a:p>
            <a:r>
              <a:rPr lang="en-AU" dirty="0"/>
              <a:t>The goals of this subject include fundamental programming concepts and skills. Therefore, you need to develop these skills by completing the work and gaining the understanding yourself. </a:t>
            </a:r>
          </a:p>
          <a:p>
            <a:endParaRPr lang="en-AU" dirty="0"/>
          </a:p>
          <a:p>
            <a:r>
              <a:rPr lang="en-AU" dirty="0"/>
              <a:t>The subject materials contain </a:t>
            </a:r>
            <a:r>
              <a:rPr lang="en-AU" b="1" dirty="0"/>
              <a:t>all </a:t>
            </a:r>
            <a:r>
              <a:rPr lang="en-AU" dirty="0"/>
              <a:t>of the information you need for assessment. You should </a:t>
            </a:r>
            <a:r>
              <a:rPr lang="en-AU" i="1" dirty="0"/>
              <a:t>not </a:t>
            </a:r>
            <a:r>
              <a:rPr lang="en-AU" dirty="0"/>
              <a:t>use online resources (e.g. Stack Overflow or other forums) to get assistance </a:t>
            </a:r>
            <a:r>
              <a:rPr lang="en-AU" i="1" dirty="0"/>
              <a:t>because</a:t>
            </a:r>
            <a:r>
              <a:rPr lang="en-AU" dirty="0"/>
              <a:t> this would limit your learning and would mean that you would not achieve the goals of the assessment: mastering fundamental programming concepts and skills.</a:t>
            </a:r>
          </a:p>
          <a:p>
            <a:endParaRPr lang="en-AU" dirty="0"/>
          </a:p>
          <a:p>
            <a:r>
              <a:rPr lang="en-AU" dirty="0"/>
              <a:t>Note that in higher year level subjects (e.g. 3</a:t>
            </a:r>
            <a:r>
              <a:rPr lang="en-AU" baseline="30000" dirty="0"/>
              <a:t>rd</a:t>
            </a:r>
            <a:r>
              <a:rPr lang="en-AU" dirty="0"/>
              <a:t> year), the goals will be different (since you have learned the fundamentals), so your use of resources and assistance will change (write less code yourself)</a:t>
            </a:r>
            <a:endParaRPr lang="en-GB" dirty="0"/>
          </a:p>
        </p:txBody>
      </p:sp>
    </p:spTree>
    <p:extLst>
      <p:ext uri="{BB962C8B-B14F-4D97-AF65-F5344CB8AC3E}">
        <p14:creationId xmlns:p14="http://schemas.microsoft.com/office/powerpoint/2010/main" val="2120295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Doing your own work helps you learn</a:t>
            </a:r>
          </a:p>
        </p:txBody>
      </p:sp>
      <p:sp>
        <p:nvSpPr>
          <p:cNvPr id="7" name="Text Placeholder 6"/>
          <p:cNvSpPr>
            <a:spLocks noGrp="1"/>
          </p:cNvSpPr>
          <p:nvPr>
            <p:ph type="body" idx="1"/>
          </p:nvPr>
        </p:nvSpPr>
        <p:spPr/>
        <p:txBody>
          <a:bodyPr/>
          <a:lstStyle/>
          <a:p>
            <a:pPr marL="76200" indent="0">
              <a:buNone/>
            </a:pPr>
            <a:r>
              <a:rPr lang="en-GB" b="1" dirty="0"/>
              <a:t>Assistance: Who can you get help from? </a:t>
            </a:r>
            <a:r>
              <a:rPr lang="en-GB" dirty="0"/>
              <a:t>Use this diagram to determine from whom you may seek help with your programs.</a:t>
            </a:r>
            <a:endParaRPr lang="en-US" dirty="0"/>
          </a:p>
        </p:txBody>
      </p:sp>
      <p:sp>
        <p:nvSpPr>
          <p:cNvPr id="8" name="Text Placeholder 7"/>
          <p:cNvSpPr>
            <a:spLocks noGrp="1"/>
          </p:cNvSpPr>
          <p:nvPr>
            <p:ph type="body" idx="2"/>
          </p:nvPr>
        </p:nvSpPr>
        <p:spPr/>
        <p:txBody>
          <a:bodyPr/>
          <a:lstStyle/>
          <a:p>
            <a:pPr marL="0" indent="0">
              <a:buClrTx/>
              <a:buSzTx/>
              <a:buNone/>
            </a:pPr>
            <a:r>
              <a:rPr lang="en-GB" b="1" dirty="0"/>
              <a:t>Resources: Where can you get code from? </a:t>
            </a:r>
            <a:r>
              <a:rPr lang="en-GB" dirty="0"/>
              <a:t>Use this diagram to determine where you may find code to use in your programs.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pic>
        <p:nvPicPr>
          <p:cNvPr id="13" name="Picture 12"/>
          <p:cNvPicPr/>
          <p:nvPr/>
        </p:nvPicPr>
        <p:blipFill>
          <a:blip r:embed="rId2">
            <a:extLst>
              <a:ext uri="{28A0092B-C50C-407E-A947-70E740481C1C}">
                <a14:useLocalDpi xmlns:a14="http://schemas.microsoft.com/office/drawing/2010/main" val="0"/>
              </a:ext>
            </a:extLst>
          </a:blip>
          <a:srcRect/>
          <a:stretch>
            <a:fillRect/>
          </a:stretch>
        </p:blipFill>
        <p:spPr bwMode="auto">
          <a:xfrm>
            <a:off x="365038" y="1999881"/>
            <a:ext cx="3978362" cy="4683898"/>
          </a:xfrm>
          <a:prstGeom prst="rect">
            <a:avLst/>
          </a:prstGeom>
          <a:noFill/>
          <a:ln>
            <a:noFill/>
          </a:ln>
        </p:spPr>
      </p:pic>
      <p:pic>
        <p:nvPicPr>
          <p:cNvPr id="14" name="Picture 13"/>
          <p:cNvPicPr/>
          <p:nvPr/>
        </p:nvPicPr>
        <p:blipFill>
          <a:blip r:embed="rId3">
            <a:extLst>
              <a:ext uri="{28A0092B-C50C-407E-A947-70E740481C1C}">
                <a14:useLocalDpi xmlns:a14="http://schemas.microsoft.com/office/drawing/2010/main" val="0"/>
              </a:ext>
            </a:extLst>
          </a:blip>
          <a:srcRect/>
          <a:stretch>
            <a:fillRect/>
          </a:stretch>
        </p:blipFill>
        <p:spPr bwMode="auto">
          <a:xfrm>
            <a:off x="5101936" y="1999880"/>
            <a:ext cx="3934663" cy="4683899"/>
          </a:xfrm>
          <a:prstGeom prst="rect">
            <a:avLst/>
          </a:prstGeom>
          <a:noFill/>
          <a:ln>
            <a:noFill/>
          </a:ln>
        </p:spPr>
      </p:pic>
    </p:spTree>
    <p:extLst>
      <p:ext uri="{BB962C8B-B14F-4D97-AF65-F5344CB8AC3E}">
        <p14:creationId xmlns:p14="http://schemas.microsoft.com/office/powerpoint/2010/main" val="324252601"/>
      </p:ext>
    </p:extLst>
  </p:cSld>
  <p:clrMapOvr>
    <a:masterClrMapping/>
  </p:clrMapOvr>
</p:sld>
</file>

<file path=ppt/theme/theme1.xml><?xml version="1.0" encoding="utf-8"?>
<a:theme xmlns:a="http://schemas.openxmlformats.org/drawingml/2006/main" name="JCU_TemplatePowerPoint">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JCU_TemplatePowerPoint">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1684</TotalTime>
  <Words>2492</Words>
  <Application>Microsoft Office PowerPoint</Application>
  <PresentationFormat>On-screen Show (4:3)</PresentationFormat>
  <Paragraphs>336</Paragraphs>
  <Slides>40</Slides>
  <Notes>34</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40</vt:i4>
      </vt:variant>
    </vt:vector>
  </HeadingPairs>
  <TitlesOfParts>
    <vt:vector size="47" baseType="lpstr">
      <vt:lpstr>Arial</vt:lpstr>
      <vt:lpstr>Calibri</vt:lpstr>
      <vt:lpstr>Consolas</vt:lpstr>
      <vt:lpstr>Helvetica Neue</vt:lpstr>
      <vt:lpstr>Mangal</vt:lpstr>
      <vt:lpstr>JCU_TemplatePowerPoint</vt:lpstr>
      <vt:lpstr>JCU_TemplatePowerPoint</vt:lpstr>
      <vt:lpstr>Do this now – write down</vt:lpstr>
      <vt:lpstr>CP1404 Programming II</vt:lpstr>
      <vt:lpstr>Overview of CP1404</vt:lpstr>
      <vt:lpstr>Knowledge and Skill Development</vt:lpstr>
      <vt:lpstr>Assessing your skills and knowledge</vt:lpstr>
      <vt:lpstr>Contact Hours</vt:lpstr>
      <vt:lpstr>Keep up with weekly learning activities</vt:lpstr>
      <vt:lpstr>Academic Integrity</vt:lpstr>
      <vt:lpstr>Doing your own work helps you learn</vt:lpstr>
      <vt:lpstr>Practicals</vt:lpstr>
      <vt:lpstr>Practical attendance is mandatory</vt:lpstr>
      <vt:lpstr>We care about style (and so do you)</vt:lpstr>
      <vt:lpstr>Review of Programming Language Concepts  what you should know from CP1401 (or similar experience)</vt:lpstr>
      <vt:lpstr>Beyond these, are higher-level concepts...</vt:lpstr>
      <vt:lpstr>Identify the parts in this code:</vt:lpstr>
      <vt:lpstr>Computers, VMs, Languages…</vt:lpstr>
      <vt:lpstr>What is a computer?</vt:lpstr>
      <vt:lpstr>What is a computer?</vt:lpstr>
      <vt:lpstr>What is a computer?</vt:lpstr>
      <vt:lpstr>What is a computer?</vt:lpstr>
      <vt:lpstr>A Computer is … </vt:lpstr>
      <vt:lpstr>Alan Turing and John Von Neumann independently developed the “stored-program” computer architecture</vt:lpstr>
      <vt:lpstr>In a stored-program computer, the program and its data are both stored in memory</vt:lpstr>
      <vt:lpstr>Components of a modern computer</vt:lpstr>
      <vt:lpstr>A general-purpose modern computer understands machine code</vt:lpstr>
      <vt:lpstr>What is a program?</vt:lpstr>
      <vt:lpstr>What is a programming language?</vt:lpstr>
      <vt:lpstr>A programming language is an abstraction</vt:lpstr>
      <vt:lpstr>History of programming</vt:lpstr>
      <vt:lpstr>History of programming</vt:lpstr>
      <vt:lpstr>Different programming languages have different syntax and semantics</vt:lpstr>
      <vt:lpstr>A program written in a programming language is translated into machine code</vt:lpstr>
      <vt:lpstr>Many computers use the Intel x86 chip architecture</vt:lpstr>
      <vt:lpstr>The x86 machine code is complex...</vt:lpstr>
      <vt:lpstr>Python compiles to something closer to machine code called bytecode</vt:lpstr>
      <vt:lpstr>Answer the following questions about the Python bytecode we just looked at...</vt:lpstr>
      <vt:lpstr>A typical program needs to:  get input, process data, and output results</vt:lpstr>
      <vt:lpstr>However, the reality is messy...</vt:lpstr>
      <vt:lpstr>One solution: simulate the functionality of OSes and hardware as a program - we call this a virtual machine</vt:lpstr>
      <vt:lpstr>Bytecode is the machine code that runs on a Virtual Machine (VM)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CP1404/CP5632  Programming 1</dc:title>
  <cp:lastModifiedBy>Shailey Chawla</cp:lastModifiedBy>
  <cp:revision>34</cp:revision>
  <dcterms:modified xsi:type="dcterms:W3CDTF">2018-11-01T06:17:25Z</dcterms:modified>
</cp:coreProperties>
</file>